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3" r:id="rId7"/>
    <p:sldId id="264" r:id="rId8"/>
    <p:sldId id="266" r:id="rId9"/>
    <p:sldId id="262" r:id="rId10"/>
    <p:sldId id="260" r:id="rId11"/>
    <p:sldId id="261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2DECE6-F49D-2C49-950D-974C7BF672D3}" v="101" dt="2024-05-02T19:27:51.583"/>
    <p1510:client id="{3C606F31-73BE-2846-AFD6-D6D034820C11}" v="2026" dt="2024-05-03T16:00:45.843"/>
    <p1510:client id="{528DC716-78C5-40E5-936F-B77F8A75051D}" v="36" dt="2024-05-02T20:16:16.057"/>
    <p1510:client id="{CA291238-7D57-9B4D-B7B6-28B5082C9ECD}" v="27" dt="2024-05-02T19:51:18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iggins, Nikko Q M" userId="01c6e452-01b6-4a25-9628-6653a34da7e2" providerId="ADAL" clId="{CA291238-7D57-9B4D-B7B6-28B5082C9ECD}"/>
    <pc:docChg chg="custSel addSld modSld">
      <pc:chgData name="Higgins, Nikko Q M" userId="01c6e452-01b6-4a25-9628-6653a34da7e2" providerId="ADAL" clId="{CA291238-7D57-9B4D-B7B6-28B5082C9ECD}" dt="2024-04-30T16:03:02.538" v="283" actId="26606"/>
      <pc:docMkLst>
        <pc:docMk/>
      </pc:docMkLst>
      <pc:sldChg chg="addSp delSp modSp mod setBg">
        <pc:chgData name="Higgins, Nikko Q M" userId="01c6e452-01b6-4a25-9628-6653a34da7e2" providerId="ADAL" clId="{CA291238-7D57-9B4D-B7B6-28B5082C9ECD}" dt="2024-04-30T15:59:38.970" v="249"/>
        <pc:sldMkLst>
          <pc:docMk/>
          <pc:sldMk cId="3688184528" sldId="259"/>
        </pc:sldMkLst>
        <pc:spChg chg="mod">
          <ac:chgData name="Higgins, Nikko Q M" userId="01c6e452-01b6-4a25-9628-6653a34da7e2" providerId="ADAL" clId="{CA291238-7D57-9B4D-B7B6-28B5082C9ECD}" dt="2024-04-30T15:00:42.188" v="196" actId="26606"/>
          <ac:spMkLst>
            <pc:docMk/>
            <pc:sldMk cId="3688184528" sldId="259"/>
            <ac:spMk id="2" creationId="{81CC0267-2DE4-C2D8-5818-461A892FA4A9}"/>
          </ac:spMkLst>
        </pc:spChg>
        <pc:spChg chg="mod">
          <ac:chgData name="Higgins, Nikko Q M" userId="01c6e452-01b6-4a25-9628-6653a34da7e2" providerId="ADAL" clId="{CA291238-7D57-9B4D-B7B6-28B5082C9ECD}" dt="2024-04-30T15:03:01.933" v="239" actId="14100"/>
          <ac:spMkLst>
            <pc:docMk/>
            <pc:sldMk cId="3688184528" sldId="259"/>
            <ac:spMk id="3" creationId="{BABF1346-805B-7E92-CF11-B26863573D15}"/>
          </ac:spMkLst>
        </pc:spChg>
        <pc:spChg chg="add del mod">
          <ac:chgData name="Higgins, Nikko Q M" userId="01c6e452-01b6-4a25-9628-6653a34da7e2" providerId="ADAL" clId="{CA291238-7D57-9B4D-B7B6-28B5082C9ECD}" dt="2024-04-30T15:57:51.419" v="246"/>
          <ac:spMkLst>
            <pc:docMk/>
            <pc:sldMk cId="3688184528" sldId="259"/>
            <ac:spMk id="4" creationId="{4618D3EA-9402-7490-2E49-ADD0B0D629CF}"/>
          </ac:spMkLst>
        </pc:spChg>
        <pc:spChg chg="add">
          <ac:chgData name="Higgins, Nikko Q M" userId="01c6e452-01b6-4a25-9628-6653a34da7e2" providerId="ADAL" clId="{CA291238-7D57-9B4D-B7B6-28B5082C9ECD}" dt="2024-04-30T15:00:42.188" v="196" actId="26606"/>
          <ac:spMkLst>
            <pc:docMk/>
            <pc:sldMk cId="3688184528" sldId="259"/>
            <ac:spMk id="10" creationId="{131BAD53-4E89-4F62-BBB7-26359763ED39}"/>
          </ac:spMkLst>
        </pc:spChg>
        <pc:spChg chg="add">
          <ac:chgData name="Higgins, Nikko Q M" userId="01c6e452-01b6-4a25-9628-6653a34da7e2" providerId="ADAL" clId="{CA291238-7D57-9B4D-B7B6-28B5082C9ECD}" dt="2024-04-30T15:00:42.188" v="196" actId="26606"/>
          <ac:spMkLst>
            <pc:docMk/>
            <pc:sldMk cId="3688184528" sldId="259"/>
            <ac:spMk id="12" creationId="{62756DA2-40EB-4C6F-B962-5822FFB54FB6}"/>
          </ac:spMkLst>
        </pc:spChg>
        <pc:picChg chg="add mod">
          <ac:chgData name="Higgins, Nikko Q M" userId="01c6e452-01b6-4a25-9628-6653a34da7e2" providerId="ADAL" clId="{CA291238-7D57-9B4D-B7B6-28B5082C9ECD}" dt="2024-04-30T15:00:57.240" v="198" actId="1076"/>
          <ac:picMkLst>
            <pc:docMk/>
            <pc:sldMk cId="3688184528" sldId="259"/>
            <ac:picMk id="5" creationId="{26123B67-4527-3609-7BA5-8685E0163C68}"/>
          </ac:picMkLst>
        </pc:picChg>
      </pc:sldChg>
      <pc:sldChg chg="modSp mod">
        <pc:chgData name="Higgins, Nikko Q M" userId="01c6e452-01b6-4a25-9628-6653a34da7e2" providerId="ADAL" clId="{CA291238-7D57-9B4D-B7B6-28B5082C9ECD}" dt="2024-04-30T16:02:25.781" v="282" actId="108"/>
        <pc:sldMkLst>
          <pc:docMk/>
          <pc:sldMk cId="2352464273" sldId="263"/>
        </pc:sldMkLst>
        <pc:spChg chg="mod">
          <ac:chgData name="Higgins, Nikko Q M" userId="01c6e452-01b6-4a25-9628-6653a34da7e2" providerId="ADAL" clId="{CA291238-7D57-9B4D-B7B6-28B5082C9ECD}" dt="2024-04-30T16:02:25.781" v="282" actId="108"/>
          <ac:spMkLst>
            <pc:docMk/>
            <pc:sldMk cId="2352464273" sldId="263"/>
            <ac:spMk id="2" creationId="{ACC6EF28-CF28-CA1A-1806-0AFC6DFA35BE}"/>
          </ac:spMkLst>
        </pc:spChg>
      </pc:sldChg>
      <pc:sldChg chg="addSp delSp modSp add mod setBg">
        <pc:chgData name="Higgins, Nikko Q M" userId="01c6e452-01b6-4a25-9628-6653a34da7e2" providerId="ADAL" clId="{CA291238-7D57-9B4D-B7B6-28B5082C9ECD}" dt="2024-04-30T16:03:02.538" v="283" actId="26606"/>
        <pc:sldMkLst>
          <pc:docMk/>
          <pc:sldMk cId="3575743197" sldId="265"/>
        </pc:sldMkLst>
        <pc:spChg chg="mod">
          <ac:chgData name="Higgins, Nikko Q M" userId="01c6e452-01b6-4a25-9628-6653a34da7e2" providerId="ADAL" clId="{CA291238-7D57-9B4D-B7B6-28B5082C9ECD}" dt="2024-04-30T16:03:02.538" v="283" actId="26606"/>
          <ac:spMkLst>
            <pc:docMk/>
            <pc:sldMk cId="3575743197" sldId="265"/>
            <ac:spMk id="2" creationId="{81CC0267-2DE4-C2D8-5818-461A892FA4A9}"/>
          </ac:spMkLst>
        </pc:spChg>
        <pc:spChg chg="del">
          <ac:chgData name="Higgins, Nikko Q M" userId="01c6e452-01b6-4a25-9628-6653a34da7e2" providerId="ADAL" clId="{CA291238-7D57-9B4D-B7B6-28B5082C9ECD}" dt="2024-04-30T15:55:00.429" v="241" actId="931"/>
          <ac:spMkLst>
            <pc:docMk/>
            <pc:sldMk cId="3575743197" sldId="265"/>
            <ac:spMk id="3" creationId="{BABF1346-805B-7E92-CF11-B26863573D15}"/>
          </ac:spMkLst>
        </pc:spChg>
        <pc:spChg chg="add">
          <ac:chgData name="Higgins, Nikko Q M" userId="01c6e452-01b6-4a25-9628-6653a34da7e2" providerId="ADAL" clId="{CA291238-7D57-9B4D-B7B6-28B5082C9ECD}" dt="2024-04-30T16:03:02.538" v="283" actId="26606"/>
          <ac:spMkLst>
            <pc:docMk/>
            <pc:sldMk cId="3575743197" sldId="265"/>
            <ac:spMk id="10" creationId="{F0DCC097-1DB8-4B6D-85D0-6FBA0E1CA4BA}"/>
          </ac:spMkLst>
        </pc:spChg>
        <pc:spChg chg="add">
          <ac:chgData name="Higgins, Nikko Q M" userId="01c6e452-01b6-4a25-9628-6653a34da7e2" providerId="ADAL" clId="{CA291238-7D57-9B4D-B7B6-28B5082C9ECD}" dt="2024-04-30T16:03:02.538" v="283" actId="26606"/>
          <ac:spMkLst>
            <pc:docMk/>
            <pc:sldMk cId="3575743197" sldId="265"/>
            <ac:spMk id="12" creationId="{E0B58608-23C8-4441-994D-C6823EEE1DB7}"/>
          </ac:spMkLst>
        </pc:spChg>
        <pc:picChg chg="add mod">
          <ac:chgData name="Higgins, Nikko Q M" userId="01c6e452-01b6-4a25-9628-6653a34da7e2" providerId="ADAL" clId="{CA291238-7D57-9B4D-B7B6-28B5082C9ECD}" dt="2024-04-30T16:03:02.538" v="283" actId="26606"/>
          <ac:picMkLst>
            <pc:docMk/>
            <pc:sldMk cId="3575743197" sldId="265"/>
            <ac:picMk id="5" creationId="{C676E4EE-53F2-0B51-4A2B-C414FF0D547D}"/>
          </ac:picMkLst>
        </pc:picChg>
      </pc:sldChg>
    </pc:docChg>
  </pc:docChgLst>
  <pc:docChgLst>
    <pc:chgData name="Nikko Higgins" userId="01c6e452-01b6-4a25-9628-6653a34da7e2" providerId="ADAL" clId="{CA291238-7D57-9B4D-B7B6-28B5082C9ECD}"/>
    <pc:docChg chg="undo custSel addSld modSld">
      <pc:chgData name="Nikko Higgins" userId="01c6e452-01b6-4a25-9628-6653a34da7e2" providerId="ADAL" clId="{CA291238-7D57-9B4D-B7B6-28B5082C9ECD}" dt="2024-05-02T19:50:37.632" v="85"/>
      <pc:docMkLst>
        <pc:docMk/>
      </pc:docMkLst>
      <pc:sldChg chg="addSp delSp delDesignElem">
        <pc:chgData name="Nikko Higgins" userId="01c6e452-01b6-4a25-9628-6653a34da7e2" providerId="ADAL" clId="{CA291238-7D57-9B4D-B7B6-28B5082C9ECD}" dt="2024-04-29T16:12:06.770" v="46"/>
        <pc:sldMkLst>
          <pc:docMk/>
          <pc:sldMk cId="3290693964" sldId="256"/>
        </pc:sldMkLst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3290693964" sldId="256"/>
            <ac:spMk id="19" creationId="{8A95209C-5275-4E15-8EA7-7F42980ABF2D}"/>
          </ac:spMkLst>
        </pc:spChg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3290693964" sldId="256"/>
            <ac:spMk id="20" creationId="{4F2ED431-E304-4FF0-9F4E-032783C9D612}"/>
          </ac:spMkLst>
        </pc:spChg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3290693964" sldId="256"/>
            <ac:spMk id="21" creationId="{4E87FCFB-2CCE-460D-B3DD-557C8BD1B94A}"/>
          </ac:spMkLst>
        </pc:spChg>
      </pc:sldChg>
      <pc:sldChg chg="addSp delSp modSp mod delDesignElem">
        <pc:chgData name="Nikko Higgins" userId="01c6e452-01b6-4a25-9628-6653a34da7e2" providerId="ADAL" clId="{CA291238-7D57-9B4D-B7B6-28B5082C9ECD}" dt="2024-05-01T17:25:18.435" v="58" actId="1076"/>
        <pc:sldMkLst>
          <pc:docMk/>
          <pc:sldMk cId="1178460400" sldId="257"/>
        </pc:sldMkLst>
        <pc:spChg chg="mod">
          <ac:chgData name="Nikko Higgins" userId="01c6e452-01b6-4a25-9628-6653a34da7e2" providerId="ADAL" clId="{CA291238-7D57-9B4D-B7B6-28B5082C9ECD}" dt="2024-04-29T16:12:06.770" v="46"/>
          <ac:spMkLst>
            <pc:docMk/>
            <pc:sldMk cId="1178460400" sldId="257"/>
            <ac:spMk id="2" creationId="{B089CE79-F4BE-D79C-174A-CD8DF30F6438}"/>
          </ac:spMkLst>
        </pc:spChg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1178460400" sldId="257"/>
            <ac:spMk id="11" creationId="{B50AB553-2A96-4A92-96F2-93548E096954}"/>
          </ac:spMkLst>
        </pc:spChg>
        <pc:graphicFrameChg chg="mod">
          <ac:chgData name="Nikko Higgins" userId="01c6e452-01b6-4a25-9628-6653a34da7e2" providerId="ADAL" clId="{CA291238-7D57-9B4D-B7B6-28B5082C9ECD}" dt="2024-04-29T16:12:06.770" v="46"/>
          <ac:graphicFrameMkLst>
            <pc:docMk/>
            <pc:sldMk cId="1178460400" sldId="257"/>
            <ac:graphicFrameMk id="5" creationId="{EE1D61E6-EB0F-35D8-778A-6F33B08A2D60}"/>
          </ac:graphicFrameMkLst>
        </pc:graphicFrameChg>
        <pc:picChg chg="mod">
          <ac:chgData name="Nikko Higgins" userId="01c6e452-01b6-4a25-9628-6653a34da7e2" providerId="ADAL" clId="{CA291238-7D57-9B4D-B7B6-28B5082C9ECD}" dt="2024-05-01T17:25:18.435" v="58" actId="1076"/>
          <ac:picMkLst>
            <pc:docMk/>
            <pc:sldMk cId="1178460400" sldId="257"/>
            <ac:picMk id="7" creationId="{DA7874F5-D8CF-1618-A29C-16CEA4EE67F3}"/>
          </ac:picMkLst>
        </pc:picChg>
      </pc:sldChg>
      <pc:sldChg chg="addSp delSp delDesignElem">
        <pc:chgData name="Nikko Higgins" userId="01c6e452-01b6-4a25-9628-6653a34da7e2" providerId="ADAL" clId="{CA291238-7D57-9B4D-B7B6-28B5082C9ECD}" dt="2024-04-29T16:12:06.770" v="46"/>
        <pc:sldMkLst>
          <pc:docMk/>
          <pc:sldMk cId="3639232684" sldId="258"/>
        </pc:sldMkLst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3639232684" sldId="258"/>
            <ac:spMk id="16" creationId="{32BC26D8-82FB-445E-AA49-62A77D7C1EE0}"/>
          </ac:spMkLst>
        </pc:spChg>
        <pc:spChg chg="add del">
          <ac:chgData name="Nikko Higgins" userId="01c6e452-01b6-4a25-9628-6653a34da7e2" providerId="ADAL" clId="{CA291238-7D57-9B4D-B7B6-28B5082C9ECD}" dt="2024-04-29T16:12:06.770" v="46"/>
          <ac:spMkLst>
            <pc:docMk/>
            <pc:sldMk cId="3639232684" sldId="258"/>
            <ac:spMk id="18" creationId="{CB44330D-EA18-4254-AA95-EB49948539B8}"/>
          </ac:spMkLst>
        </pc:spChg>
      </pc:sldChg>
      <pc:sldChg chg="addSp delSp modSp new mod modTransition setBg modAnim">
        <pc:chgData name="Nikko Higgins" userId="01c6e452-01b6-4a25-9628-6653a34da7e2" providerId="ADAL" clId="{CA291238-7D57-9B4D-B7B6-28B5082C9ECD}" dt="2024-05-02T19:40:29.418" v="69"/>
        <pc:sldMkLst>
          <pc:docMk/>
          <pc:sldMk cId="3688184528" sldId="259"/>
        </pc:sldMkLst>
        <pc:spChg chg="mod">
          <ac:chgData name="Nikko Higgins" userId="01c6e452-01b6-4a25-9628-6653a34da7e2" providerId="ADAL" clId="{CA291238-7D57-9B4D-B7B6-28B5082C9ECD}" dt="2024-04-29T16:12:49.908" v="50" actId="207"/>
          <ac:spMkLst>
            <pc:docMk/>
            <pc:sldMk cId="3688184528" sldId="259"/>
            <ac:spMk id="2" creationId="{81CC0267-2DE4-C2D8-5818-461A892FA4A9}"/>
          </ac:spMkLst>
        </pc:spChg>
        <pc:spChg chg="mod">
          <ac:chgData name="Nikko Higgins" userId="01c6e452-01b6-4a25-9628-6653a34da7e2" providerId="ADAL" clId="{CA291238-7D57-9B4D-B7B6-28B5082C9ECD}" dt="2024-05-01T17:30:14.995" v="59" actId="1076"/>
          <ac:spMkLst>
            <pc:docMk/>
            <pc:sldMk cId="3688184528" sldId="259"/>
            <ac:spMk id="3" creationId="{BABF1346-805B-7E92-CF11-B26863573D15}"/>
          </ac:spMkLst>
        </pc:spChg>
        <pc:picChg chg="add del mod">
          <ac:chgData name="Nikko Higgins" userId="01c6e452-01b6-4a25-9628-6653a34da7e2" providerId="ADAL" clId="{CA291238-7D57-9B4D-B7B6-28B5082C9ECD}" dt="2024-05-02T19:37:42.473" v="62"/>
          <ac:picMkLst>
            <pc:docMk/>
            <pc:sldMk cId="3688184528" sldId="259"/>
            <ac:picMk id="11" creationId="{9D9928C4-7DF8-1E7E-FB48-2EF9FB4C9DF5}"/>
          </ac:picMkLst>
        </pc:picChg>
        <pc:picChg chg="add del mod">
          <ac:chgData name="Nikko Higgins" userId="01c6e452-01b6-4a25-9628-6653a34da7e2" providerId="ADAL" clId="{CA291238-7D57-9B4D-B7B6-28B5082C9ECD}" dt="2024-05-02T19:38:49.985" v="64"/>
          <ac:picMkLst>
            <pc:docMk/>
            <pc:sldMk cId="3688184528" sldId="259"/>
            <ac:picMk id="16" creationId="{B5D97E79-F13F-B45C-64E7-78DD66967349}"/>
          </ac:picMkLst>
        </pc:picChg>
        <pc:picChg chg="add del mod">
          <ac:chgData name="Nikko Higgins" userId="01c6e452-01b6-4a25-9628-6653a34da7e2" providerId="ADAL" clId="{CA291238-7D57-9B4D-B7B6-28B5082C9ECD}" dt="2024-05-02T19:39:40.370" v="66"/>
          <ac:picMkLst>
            <pc:docMk/>
            <pc:sldMk cId="3688184528" sldId="259"/>
            <ac:picMk id="23" creationId="{54F30BF4-1D2A-C842-5446-D9A3743B799E}"/>
          </ac:picMkLst>
        </pc:picChg>
        <pc:picChg chg="add del mod">
          <ac:chgData name="Nikko Higgins" userId="01c6e452-01b6-4a25-9628-6653a34da7e2" providerId="ADAL" clId="{CA291238-7D57-9B4D-B7B6-28B5082C9ECD}" dt="2024-05-02T19:39:46.287" v="68"/>
          <ac:picMkLst>
            <pc:docMk/>
            <pc:sldMk cId="3688184528" sldId="259"/>
            <ac:picMk id="30" creationId="{F6FAC649-45E6-2316-B2C2-6720F87B74D1}"/>
          </ac:picMkLst>
        </pc:picChg>
        <pc:picChg chg="add mod">
          <ac:chgData name="Nikko Higgins" userId="01c6e452-01b6-4a25-9628-6653a34da7e2" providerId="ADAL" clId="{CA291238-7D57-9B4D-B7B6-28B5082C9ECD}" dt="2024-05-02T19:40:29.418" v="69"/>
          <ac:picMkLst>
            <pc:docMk/>
            <pc:sldMk cId="3688184528" sldId="259"/>
            <ac:picMk id="34" creationId="{4B370E65-6884-B503-79F2-B9CC5F32BE70}"/>
          </ac:picMkLst>
        </pc:picChg>
      </pc:sldChg>
      <pc:sldChg chg="modSp mod">
        <pc:chgData name="Nikko Higgins" userId="01c6e452-01b6-4a25-9628-6653a34da7e2" providerId="ADAL" clId="{CA291238-7D57-9B4D-B7B6-28B5082C9ECD}" dt="2024-05-01T18:07:34.223" v="60" actId="1076"/>
        <pc:sldMkLst>
          <pc:docMk/>
          <pc:sldMk cId="446222597" sldId="262"/>
        </pc:sldMkLst>
        <pc:picChg chg="mod">
          <ac:chgData name="Nikko Higgins" userId="01c6e452-01b6-4a25-9628-6653a34da7e2" providerId="ADAL" clId="{CA291238-7D57-9B4D-B7B6-28B5082C9ECD}" dt="2024-05-01T18:07:34.223" v="60" actId="1076"/>
          <ac:picMkLst>
            <pc:docMk/>
            <pc:sldMk cId="446222597" sldId="262"/>
            <ac:picMk id="3" creationId="{FD07BD3C-7781-D20A-D2DB-A6D7F6BC6407}"/>
          </ac:picMkLst>
        </pc:picChg>
      </pc:sldChg>
      <pc:sldChg chg="addSp delSp modSp modTransition modAnim">
        <pc:chgData name="Nikko Higgins" userId="01c6e452-01b6-4a25-9628-6653a34da7e2" providerId="ADAL" clId="{CA291238-7D57-9B4D-B7B6-28B5082C9ECD}" dt="2024-05-02T19:42:09.313" v="72"/>
        <pc:sldMkLst>
          <pc:docMk/>
          <pc:sldMk cId="2023811799" sldId="264"/>
        </pc:sldMkLst>
        <pc:picChg chg="add del mod">
          <ac:chgData name="Nikko Higgins" userId="01c6e452-01b6-4a25-9628-6653a34da7e2" providerId="ADAL" clId="{CA291238-7D57-9B4D-B7B6-28B5082C9ECD}" dt="2024-05-02T19:41:39.267" v="71"/>
          <ac:picMkLst>
            <pc:docMk/>
            <pc:sldMk cId="2023811799" sldId="264"/>
            <ac:picMk id="13" creationId="{F3C7B9D4-FAD0-42B5-F11C-5BC75691D04D}"/>
          </ac:picMkLst>
        </pc:picChg>
        <pc:picChg chg="add mod">
          <ac:chgData name="Nikko Higgins" userId="01c6e452-01b6-4a25-9628-6653a34da7e2" providerId="ADAL" clId="{CA291238-7D57-9B4D-B7B6-28B5082C9ECD}" dt="2024-05-02T19:42:09.313" v="72"/>
          <ac:picMkLst>
            <pc:docMk/>
            <pc:sldMk cId="2023811799" sldId="264"/>
            <ac:picMk id="17" creationId="{E85F390C-0540-316E-BF86-75A86B332125}"/>
          </ac:picMkLst>
        </pc:picChg>
      </pc:sldChg>
      <pc:sldChg chg="addSp delSp modSp modTransition modAnim">
        <pc:chgData name="Nikko Higgins" userId="01c6e452-01b6-4a25-9628-6653a34da7e2" providerId="ADAL" clId="{CA291238-7D57-9B4D-B7B6-28B5082C9ECD}" dt="2024-05-02T19:50:37.632" v="85"/>
        <pc:sldMkLst>
          <pc:docMk/>
          <pc:sldMk cId="1768019338" sldId="266"/>
        </pc:sldMkLst>
        <pc:picChg chg="add del mod">
          <ac:chgData name="Nikko Higgins" userId="01c6e452-01b6-4a25-9628-6653a34da7e2" providerId="ADAL" clId="{CA291238-7D57-9B4D-B7B6-28B5082C9ECD}" dt="2024-05-02T19:44:43.403" v="74"/>
          <ac:picMkLst>
            <pc:docMk/>
            <pc:sldMk cId="1768019338" sldId="266"/>
            <ac:picMk id="28" creationId="{14DB5F54-FEFD-2453-76E3-8DE5A47B8E1C}"/>
          </ac:picMkLst>
        </pc:picChg>
        <pc:picChg chg="add del mod">
          <ac:chgData name="Nikko Higgins" userId="01c6e452-01b6-4a25-9628-6653a34da7e2" providerId="ADAL" clId="{CA291238-7D57-9B4D-B7B6-28B5082C9ECD}" dt="2024-05-02T19:45:19.466" v="76"/>
          <ac:picMkLst>
            <pc:docMk/>
            <pc:sldMk cId="1768019338" sldId="266"/>
            <ac:picMk id="40" creationId="{5A8D38F5-C88F-F1AC-9D72-4A51735ECC54}"/>
          </ac:picMkLst>
        </pc:picChg>
        <pc:picChg chg="add del mod">
          <ac:chgData name="Nikko Higgins" userId="01c6e452-01b6-4a25-9628-6653a34da7e2" providerId="ADAL" clId="{CA291238-7D57-9B4D-B7B6-28B5082C9ECD}" dt="2024-05-02T19:47:51.365" v="78"/>
          <ac:picMkLst>
            <pc:docMk/>
            <pc:sldMk cId="1768019338" sldId="266"/>
            <ac:picMk id="44" creationId="{774ECB09-87BE-5BCB-D57C-33386DB763BB}"/>
          </ac:picMkLst>
        </pc:picChg>
        <pc:picChg chg="add del mod">
          <ac:chgData name="Nikko Higgins" userId="01c6e452-01b6-4a25-9628-6653a34da7e2" providerId="ADAL" clId="{CA291238-7D57-9B4D-B7B6-28B5082C9ECD}" dt="2024-05-02T19:48:00.372" v="80"/>
          <ac:picMkLst>
            <pc:docMk/>
            <pc:sldMk cId="1768019338" sldId="266"/>
            <ac:picMk id="48" creationId="{788730A9-940D-170D-1DB0-79CBA72641E0}"/>
          </ac:picMkLst>
        </pc:picChg>
        <pc:picChg chg="add del mod">
          <ac:chgData name="Nikko Higgins" userId="01c6e452-01b6-4a25-9628-6653a34da7e2" providerId="ADAL" clId="{CA291238-7D57-9B4D-B7B6-28B5082C9ECD}" dt="2024-05-02T19:49:25.777" v="82"/>
          <ac:picMkLst>
            <pc:docMk/>
            <pc:sldMk cId="1768019338" sldId="266"/>
            <ac:picMk id="52" creationId="{D3C2CACD-7ECD-FEF9-0E7B-9EC1946659B3}"/>
          </ac:picMkLst>
        </pc:picChg>
        <pc:picChg chg="add del mod">
          <ac:chgData name="Nikko Higgins" userId="01c6e452-01b6-4a25-9628-6653a34da7e2" providerId="ADAL" clId="{CA291238-7D57-9B4D-B7B6-28B5082C9ECD}" dt="2024-05-02T19:50:02.429" v="84"/>
          <ac:picMkLst>
            <pc:docMk/>
            <pc:sldMk cId="1768019338" sldId="266"/>
            <ac:picMk id="56" creationId="{A69282F9-64D6-A379-8778-EA5563B302D4}"/>
          </ac:picMkLst>
        </pc:picChg>
        <pc:picChg chg="add mod">
          <ac:chgData name="Nikko Higgins" userId="01c6e452-01b6-4a25-9628-6653a34da7e2" providerId="ADAL" clId="{CA291238-7D57-9B4D-B7B6-28B5082C9ECD}" dt="2024-05-02T19:50:37.632" v="85"/>
          <ac:picMkLst>
            <pc:docMk/>
            <pc:sldMk cId="1768019338" sldId="266"/>
            <ac:picMk id="60" creationId="{B0BFEBCF-E8B2-9712-1AED-A8456485C0DE}"/>
          </ac:picMkLst>
        </pc:picChg>
      </pc:sldChg>
    </pc:docChg>
  </pc:docChgLst>
  <pc:docChgLst>
    <pc:chgData name="Davidson, Maddie R" userId="1a8c2c00-bbb1-4f54-84fd-1e13ee041b43" providerId="ADAL" clId="{528DC716-78C5-40E5-936F-B77F8A75051D}"/>
    <pc:docChg chg="undo custSel addSld modSld sldOrd">
      <pc:chgData name="Davidson, Maddie R" userId="1a8c2c00-bbb1-4f54-84fd-1e13ee041b43" providerId="ADAL" clId="{528DC716-78C5-40E5-936F-B77F8A75051D}" dt="2024-05-02T20:16:16.057" v="3808"/>
      <pc:docMkLst>
        <pc:docMk/>
      </pc:docMkLst>
      <pc:sldChg chg="delSp modSp mod delDesignElem">
        <pc:chgData name="Davidson, Maddie R" userId="1a8c2c00-bbb1-4f54-84fd-1e13ee041b43" providerId="ADAL" clId="{528DC716-78C5-40E5-936F-B77F8A75051D}" dt="2024-04-30T23:56:59.635" v="2587" actId="14861"/>
        <pc:sldMkLst>
          <pc:docMk/>
          <pc:sldMk cId="3290693964" sldId="256"/>
        </pc:sldMkLst>
        <pc:spChg chg="mod">
          <ac:chgData name="Davidson, Maddie R" userId="1a8c2c00-bbb1-4f54-84fd-1e13ee041b43" providerId="ADAL" clId="{528DC716-78C5-40E5-936F-B77F8A75051D}" dt="2024-04-30T23:56:31.526" v="2539" actId="14861"/>
          <ac:spMkLst>
            <pc:docMk/>
            <pc:sldMk cId="3290693964" sldId="256"/>
            <ac:spMk id="2" creationId="{2F4CFC41-B970-095D-7054-03A1E15C1EAE}"/>
          </ac:spMkLst>
        </pc:spChg>
        <pc:spChg chg="mod">
          <ac:chgData name="Davidson, Maddie R" userId="1a8c2c00-bbb1-4f54-84fd-1e13ee041b43" providerId="ADAL" clId="{528DC716-78C5-40E5-936F-B77F8A75051D}" dt="2024-04-30T23:56:59.635" v="2587" actId="14861"/>
          <ac:spMkLst>
            <pc:docMk/>
            <pc:sldMk cId="3290693964" sldId="256"/>
            <ac:spMk id="3" creationId="{95D37028-5633-D8AC-86C1-D82F44F0F94E}"/>
          </ac:spMkLst>
        </pc:spChg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3290693964" sldId="256"/>
            <ac:spMk id="19" creationId="{8A95209C-5275-4E15-8EA7-7F42980ABF2D}"/>
          </ac:spMkLst>
        </pc:spChg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3290693964" sldId="256"/>
            <ac:spMk id="20" creationId="{4F2ED431-E304-4FF0-9F4E-032783C9D612}"/>
          </ac:spMkLst>
        </pc:spChg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3290693964" sldId="256"/>
            <ac:spMk id="21" creationId="{4E87FCFB-2CCE-460D-B3DD-557C8BD1B94A}"/>
          </ac:spMkLst>
        </pc:spChg>
        <pc:picChg chg="mod modCrop">
          <ac:chgData name="Davidson, Maddie R" userId="1a8c2c00-bbb1-4f54-84fd-1e13ee041b43" providerId="ADAL" clId="{528DC716-78C5-40E5-936F-B77F8A75051D}" dt="2024-04-30T23:55:55.868" v="2527" actId="14100"/>
          <ac:picMkLst>
            <pc:docMk/>
            <pc:sldMk cId="3290693964" sldId="256"/>
            <ac:picMk id="5" creationId="{5A0CB056-FBDF-266C-BDDA-DC898E3B5E5C}"/>
          </ac:picMkLst>
        </pc:picChg>
      </pc:sldChg>
      <pc:sldChg chg="delSp modSp mod delDesignElem">
        <pc:chgData name="Davidson, Maddie R" userId="1a8c2c00-bbb1-4f54-84fd-1e13ee041b43" providerId="ADAL" clId="{528DC716-78C5-40E5-936F-B77F8A75051D}" dt="2024-05-01T05:02:51.403" v="2661" actId="404"/>
        <pc:sldMkLst>
          <pc:docMk/>
          <pc:sldMk cId="1178460400" sldId="257"/>
        </pc:sldMkLst>
        <pc:spChg chg="mod">
          <ac:chgData name="Davidson, Maddie R" userId="1a8c2c00-bbb1-4f54-84fd-1e13ee041b43" providerId="ADAL" clId="{528DC716-78C5-40E5-936F-B77F8A75051D}" dt="2024-05-01T05:02:51.403" v="2661" actId="404"/>
          <ac:spMkLst>
            <pc:docMk/>
            <pc:sldMk cId="1178460400" sldId="257"/>
            <ac:spMk id="2" creationId="{B089CE79-F4BE-D79C-174A-CD8DF30F6438}"/>
          </ac:spMkLst>
        </pc:spChg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1178460400" sldId="257"/>
            <ac:spMk id="11" creationId="{B50AB553-2A96-4A92-96F2-93548E096954}"/>
          </ac:spMkLst>
        </pc:spChg>
        <pc:graphicFrameChg chg="mod modGraphic">
          <ac:chgData name="Davidson, Maddie R" userId="1a8c2c00-bbb1-4f54-84fd-1e13ee041b43" providerId="ADAL" clId="{528DC716-78C5-40E5-936F-B77F8A75051D}" dt="2024-05-01T00:01:29.412" v="2619" actId="403"/>
          <ac:graphicFrameMkLst>
            <pc:docMk/>
            <pc:sldMk cId="1178460400" sldId="257"/>
            <ac:graphicFrameMk id="5" creationId="{EE1D61E6-EB0F-35D8-778A-6F33B08A2D60}"/>
          </ac:graphicFrameMkLst>
        </pc:graphicFrameChg>
        <pc:picChg chg="mod">
          <ac:chgData name="Davidson, Maddie R" userId="1a8c2c00-bbb1-4f54-84fd-1e13ee041b43" providerId="ADAL" clId="{528DC716-78C5-40E5-936F-B77F8A75051D}" dt="2024-05-01T04:53:24.521" v="2633" actId="1037"/>
          <ac:picMkLst>
            <pc:docMk/>
            <pc:sldMk cId="1178460400" sldId="257"/>
            <ac:picMk id="7" creationId="{DA7874F5-D8CF-1618-A29C-16CEA4EE67F3}"/>
          </ac:picMkLst>
        </pc:picChg>
      </pc:sldChg>
      <pc:sldChg chg="addSp delSp modSp mod delDesignElem">
        <pc:chgData name="Davidson, Maddie R" userId="1a8c2c00-bbb1-4f54-84fd-1e13ee041b43" providerId="ADAL" clId="{528DC716-78C5-40E5-936F-B77F8A75051D}" dt="2024-05-01T04:53:48.796" v="2635" actId="167"/>
        <pc:sldMkLst>
          <pc:docMk/>
          <pc:sldMk cId="3639232684" sldId="258"/>
        </pc:sldMkLst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3639232684" sldId="258"/>
            <ac:spMk id="16" creationId="{32BC26D8-82FB-445E-AA49-62A77D7C1EE0}"/>
          </ac:spMkLst>
        </pc:spChg>
        <pc:spChg chg="del">
          <ac:chgData name="Davidson, Maddie R" userId="1a8c2c00-bbb1-4f54-84fd-1e13ee041b43" providerId="ADAL" clId="{528DC716-78C5-40E5-936F-B77F8A75051D}" dt="2024-04-30T13:37:46.706" v="45"/>
          <ac:spMkLst>
            <pc:docMk/>
            <pc:sldMk cId="3639232684" sldId="258"/>
            <ac:spMk id="18" creationId="{CB44330D-EA18-4254-AA95-EB49948539B8}"/>
          </ac:spMkLst>
        </pc:spChg>
        <pc:picChg chg="add mod ord">
          <ac:chgData name="Davidson, Maddie R" userId="1a8c2c00-bbb1-4f54-84fd-1e13ee041b43" providerId="ADAL" clId="{528DC716-78C5-40E5-936F-B77F8A75051D}" dt="2024-05-01T04:53:48.796" v="2635" actId="167"/>
          <ac:picMkLst>
            <pc:docMk/>
            <pc:sldMk cId="3639232684" sldId="258"/>
            <ac:picMk id="2" creationId="{0CEBF5FC-4423-7224-C769-DDCF9C8DA221}"/>
          </ac:picMkLst>
        </pc:picChg>
      </pc:sldChg>
      <pc:sldChg chg="modSp mod">
        <pc:chgData name="Davidson, Maddie R" userId="1a8c2c00-bbb1-4f54-84fd-1e13ee041b43" providerId="ADAL" clId="{528DC716-78C5-40E5-936F-B77F8A75051D}" dt="2024-05-01T05:02:42.431" v="2660" actId="20577"/>
        <pc:sldMkLst>
          <pc:docMk/>
          <pc:sldMk cId="3688184528" sldId="259"/>
        </pc:sldMkLst>
        <pc:spChg chg="mod">
          <ac:chgData name="Davidson, Maddie R" userId="1a8c2c00-bbb1-4f54-84fd-1e13ee041b43" providerId="ADAL" clId="{528DC716-78C5-40E5-936F-B77F8A75051D}" dt="2024-05-01T05:02:42.431" v="2660" actId="20577"/>
          <ac:spMkLst>
            <pc:docMk/>
            <pc:sldMk cId="3688184528" sldId="259"/>
            <ac:spMk id="2" creationId="{81CC0267-2DE4-C2D8-5818-461A892FA4A9}"/>
          </ac:spMkLst>
        </pc:spChg>
        <pc:spChg chg="mod">
          <ac:chgData name="Davidson, Maddie R" userId="1a8c2c00-bbb1-4f54-84fd-1e13ee041b43" providerId="ADAL" clId="{528DC716-78C5-40E5-936F-B77F8A75051D}" dt="2024-04-30T13:37:46.706" v="45"/>
          <ac:spMkLst>
            <pc:docMk/>
            <pc:sldMk cId="3688184528" sldId="259"/>
            <ac:spMk id="3" creationId="{BABF1346-805B-7E92-CF11-B26863573D15}"/>
          </ac:spMkLst>
        </pc:spChg>
      </pc:sldChg>
      <pc:sldChg chg="addSp delSp modSp new mod ord modTransition delAnim">
        <pc:chgData name="Davidson, Maddie R" userId="1a8c2c00-bbb1-4f54-84fd-1e13ee041b43" providerId="ADAL" clId="{528DC716-78C5-40E5-936F-B77F8A75051D}" dt="2024-05-02T19:55:09.861" v="3788"/>
        <pc:sldMkLst>
          <pc:docMk/>
          <pc:sldMk cId="2669309588" sldId="260"/>
        </pc:sldMkLst>
        <pc:spChg chg="mod">
          <ac:chgData name="Davidson, Maddie R" userId="1a8c2c00-bbb1-4f54-84fd-1e13ee041b43" providerId="ADAL" clId="{528DC716-78C5-40E5-936F-B77F8A75051D}" dt="2024-05-01T17:26:44.145" v="2685" actId="113"/>
          <ac:spMkLst>
            <pc:docMk/>
            <pc:sldMk cId="2669309588" sldId="260"/>
            <ac:spMk id="2" creationId="{D8084122-CC16-8B80-8095-547639A1E8F0}"/>
          </ac:spMkLst>
        </pc:spChg>
        <pc:spChg chg="del">
          <ac:chgData name="Davidson, Maddie R" userId="1a8c2c00-bbb1-4f54-84fd-1e13ee041b43" providerId="ADAL" clId="{528DC716-78C5-40E5-936F-B77F8A75051D}" dt="2024-04-30T13:37:36.786" v="40" actId="1032"/>
          <ac:spMkLst>
            <pc:docMk/>
            <pc:sldMk cId="2669309588" sldId="260"/>
            <ac:spMk id="3" creationId="{C6E4181E-5BDE-9CCE-CAFD-8C140693CB52}"/>
          </ac:spMkLst>
        </pc:spChg>
        <pc:graphicFrameChg chg="add mod modGraphic">
          <ac:chgData name="Davidson, Maddie R" userId="1a8c2c00-bbb1-4f54-84fd-1e13ee041b43" providerId="ADAL" clId="{528DC716-78C5-40E5-936F-B77F8A75051D}" dt="2024-05-01T17:29:33.935" v="2713" actId="20577"/>
          <ac:graphicFrameMkLst>
            <pc:docMk/>
            <pc:sldMk cId="2669309588" sldId="260"/>
            <ac:graphicFrameMk id="4" creationId="{4A0E2050-CC6E-E412-903D-73940538D2F0}"/>
          </ac:graphicFrameMkLst>
        </pc:graphicFrameChg>
        <pc:picChg chg="add mod ord">
          <ac:chgData name="Davidson, Maddie R" userId="1a8c2c00-bbb1-4f54-84fd-1e13ee041b43" providerId="ADAL" clId="{528DC716-78C5-40E5-936F-B77F8A75051D}" dt="2024-05-01T05:05:16.452" v="2679" actId="167"/>
          <ac:picMkLst>
            <pc:docMk/>
            <pc:sldMk cId="2669309588" sldId="260"/>
            <ac:picMk id="3" creationId="{860F8250-DD97-80D8-5C1F-DAE39CAB2D24}"/>
          </ac:picMkLst>
        </pc:picChg>
        <pc:picChg chg="add del mod">
          <ac:chgData name="Davidson, Maddie R" userId="1a8c2c00-bbb1-4f54-84fd-1e13ee041b43" providerId="ADAL" clId="{528DC716-78C5-40E5-936F-B77F8A75051D}" dt="2024-05-02T19:54:04.515" v="3785" actId="478"/>
          <ac:picMkLst>
            <pc:docMk/>
            <pc:sldMk cId="2669309588" sldId="260"/>
            <ac:picMk id="10" creationId="{BDE04B5E-8F3E-0FC0-B00C-1B1FF9286170}"/>
          </ac:picMkLst>
        </pc:picChg>
        <pc:picChg chg="add del mod">
          <ac:chgData name="Davidson, Maddie R" userId="1a8c2c00-bbb1-4f54-84fd-1e13ee041b43" providerId="ADAL" clId="{528DC716-78C5-40E5-936F-B77F8A75051D}" dt="2024-05-02T19:55:09.861" v="3788"/>
          <ac:picMkLst>
            <pc:docMk/>
            <pc:sldMk cId="2669309588" sldId="260"/>
            <ac:picMk id="15" creationId="{EFD8FF9A-DF9C-9301-53F3-5884DDDF7301}"/>
          </ac:picMkLst>
        </pc:picChg>
        <pc:picChg chg="add mod">
          <ac:chgData name="Davidson, Maddie R" userId="1a8c2c00-bbb1-4f54-84fd-1e13ee041b43" providerId="ADAL" clId="{528DC716-78C5-40E5-936F-B77F8A75051D}" dt="2024-05-02T19:55:09.861" v="3788"/>
          <ac:picMkLst>
            <pc:docMk/>
            <pc:sldMk cId="2669309588" sldId="260"/>
            <ac:picMk id="16" creationId="{B97D4ECE-BFA7-47E6-2871-51807064B239}"/>
          </ac:picMkLst>
        </pc:picChg>
      </pc:sldChg>
      <pc:sldChg chg="addSp delSp modSp new mod modTransition modAnim">
        <pc:chgData name="Davidson, Maddie R" userId="1a8c2c00-bbb1-4f54-84fd-1e13ee041b43" providerId="ADAL" clId="{528DC716-78C5-40E5-936F-B77F8A75051D}" dt="2024-05-02T20:06:21.456" v="3792"/>
        <pc:sldMkLst>
          <pc:docMk/>
          <pc:sldMk cId="566840747" sldId="261"/>
        </pc:sldMkLst>
        <pc:spChg chg="mod">
          <ac:chgData name="Davidson, Maddie R" userId="1a8c2c00-bbb1-4f54-84fd-1e13ee041b43" providerId="ADAL" clId="{528DC716-78C5-40E5-936F-B77F8A75051D}" dt="2024-05-01T17:26:39.795" v="2683" actId="113"/>
          <ac:spMkLst>
            <pc:docMk/>
            <pc:sldMk cId="566840747" sldId="261"/>
            <ac:spMk id="2" creationId="{55CB9953-F9A8-9BCC-BB44-632FD4D530D2}"/>
          </ac:spMkLst>
        </pc:spChg>
        <pc:spChg chg="del mod">
          <ac:chgData name="Davidson, Maddie R" userId="1a8c2c00-bbb1-4f54-84fd-1e13ee041b43" providerId="ADAL" clId="{528DC716-78C5-40E5-936F-B77F8A75051D}" dt="2024-04-30T13:38:41.506" v="46" actId="1032"/>
          <ac:spMkLst>
            <pc:docMk/>
            <pc:sldMk cId="566840747" sldId="261"/>
            <ac:spMk id="3" creationId="{2CCB2B09-3447-8EC2-EE06-2A7D87279A48}"/>
          </ac:spMkLst>
        </pc:spChg>
        <pc:graphicFrameChg chg="add mod modGraphic">
          <ac:chgData name="Davidson, Maddie R" userId="1a8c2c00-bbb1-4f54-84fd-1e13ee041b43" providerId="ADAL" clId="{528DC716-78C5-40E5-936F-B77F8A75051D}" dt="2024-05-01T17:50:00.133" v="3687"/>
          <ac:graphicFrameMkLst>
            <pc:docMk/>
            <pc:sldMk cId="566840747" sldId="261"/>
            <ac:graphicFrameMk id="4" creationId="{31F9B011-6167-B1EA-872D-6F1E8957ADC6}"/>
          </ac:graphicFrameMkLst>
        </pc:graphicFrameChg>
        <pc:picChg chg="add mod ord">
          <ac:chgData name="Davidson, Maddie R" userId="1a8c2c00-bbb1-4f54-84fd-1e13ee041b43" providerId="ADAL" clId="{528DC716-78C5-40E5-936F-B77F8A75051D}" dt="2024-05-01T05:05:23.440" v="2681" actId="167"/>
          <ac:picMkLst>
            <pc:docMk/>
            <pc:sldMk cId="566840747" sldId="261"/>
            <ac:picMk id="3" creationId="{6062B97E-32C5-31DF-0627-40788391AE74}"/>
          </ac:picMkLst>
        </pc:picChg>
        <pc:picChg chg="add del mod">
          <ac:chgData name="Davidson, Maddie R" userId="1a8c2c00-bbb1-4f54-84fd-1e13ee041b43" providerId="ADAL" clId="{528DC716-78C5-40E5-936F-B77F8A75051D}" dt="2024-05-02T20:05:33.813" v="3791"/>
          <ac:picMkLst>
            <pc:docMk/>
            <pc:sldMk cId="566840747" sldId="261"/>
            <ac:picMk id="13" creationId="{D8A0ADEA-EA6D-5193-E006-41A36C2C4F5D}"/>
          </ac:picMkLst>
        </pc:picChg>
        <pc:picChg chg="add del mod ord">
          <ac:chgData name="Davidson, Maddie R" userId="1a8c2c00-bbb1-4f54-84fd-1e13ee041b43" providerId="ADAL" clId="{528DC716-78C5-40E5-936F-B77F8A75051D}" dt="2024-05-02T20:06:21.456" v="3792"/>
          <ac:picMkLst>
            <pc:docMk/>
            <pc:sldMk cId="566840747" sldId="261"/>
            <ac:picMk id="16" creationId="{B9407A9E-5AA2-9811-A07E-0DDCC0112DF3}"/>
          </ac:picMkLst>
        </pc:picChg>
        <pc:picChg chg="add mod">
          <ac:chgData name="Davidson, Maddie R" userId="1a8c2c00-bbb1-4f54-84fd-1e13ee041b43" providerId="ADAL" clId="{528DC716-78C5-40E5-936F-B77F8A75051D}" dt="2024-05-02T20:06:21.456" v="3792"/>
          <ac:picMkLst>
            <pc:docMk/>
            <pc:sldMk cId="566840747" sldId="261"/>
            <ac:picMk id="17" creationId="{5C422DC0-551D-F6E0-604B-BC251D53E635}"/>
          </ac:picMkLst>
        </pc:picChg>
      </pc:sldChg>
      <pc:sldChg chg="addSp delSp modSp new mod ord modTransition modAnim">
        <pc:chgData name="Davidson, Maddie R" userId="1a8c2c00-bbb1-4f54-84fd-1e13ee041b43" providerId="ADAL" clId="{528DC716-78C5-40E5-936F-B77F8A75051D}" dt="2024-05-02T19:45:00.618" v="3783" actId="1076"/>
        <pc:sldMkLst>
          <pc:docMk/>
          <pc:sldMk cId="446222597" sldId="262"/>
        </pc:sldMkLst>
        <pc:spChg chg="mod">
          <ac:chgData name="Davidson, Maddie R" userId="1a8c2c00-bbb1-4f54-84fd-1e13ee041b43" providerId="ADAL" clId="{528DC716-78C5-40E5-936F-B77F8A75051D}" dt="2024-05-01T05:03:31.519" v="2666" actId="404"/>
          <ac:spMkLst>
            <pc:docMk/>
            <pc:sldMk cId="446222597" sldId="262"/>
            <ac:spMk id="2" creationId="{C04EEE49-5454-3DA1-9207-037D02FAF8BB}"/>
          </ac:spMkLst>
        </pc:spChg>
        <pc:spChg chg="del">
          <ac:chgData name="Davidson, Maddie R" userId="1a8c2c00-bbb1-4f54-84fd-1e13ee041b43" providerId="ADAL" clId="{528DC716-78C5-40E5-936F-B77F8A75051D}" dt="2024-04-30T13:44:38.339" v="98" actId="1032"/>
          <ac:spMkLst>
            <pc:docMk/>
            <pc:sldMk cId="446222597" sldId="262"/>
            <ac:spMk id="3" creationId="{F2097F8A-5449-9264-E198-0BDD88D6D2DC}"/>
          </ac:spMkLst>
        </pc:spChg>
        <pc:spChg chg="add del mod">
          <ac:chgData name="Davidson, Maddie R" userId="1a8c2c00-bbb1-4f54-84fd-1e13ee041b43" providerId="ADAL" clId="{528DC716-78C5-40E5-936F-B77F8A75051D}" dt="2024-04-30T13:59:26.400" v="268" actId="1032"/>
          <ac:spMkLst>
            <pc:docMk/>
            <pc:sldMk cId="446222597" sldId="262"/>
            <ac:spMk id="6" creationId="{5B38DB13-1AAE-9C5C-71F3-9C07290D7ED6}"/>
          </ac:spMkLst>
        </pc:spChg>
        <pc:graphicFrameChg chg="add del mod modGraphic">
          <ac:chgData name="Davidson, Maddie R" userId="1a8c2c00-bbb1-4f54-84fd-1e13ee041b43" providerId="ADAL" clId="{528DC716-78C5-40E5-936F-B77F8A75051D}" dt="2024-04-30T13:58:36.815" v="267" actId="478"/>
          <ac:graphicFrameMkLst>
            <pc:docMk/>
            <pc:sldMk cId="446222597" sldId="262"/>
            <ac:graphicFrameMk id="4" creationId="{35A73CDA-954B-4A73-BD68-87073B15E949}"/>
          </ac:graphicFrameMkLst>
        </pc:graphicFrameChg>
        <pc:graphicFrameChg chg="add mod modGraphic">
          <ac:chgData name="Davidson, Maddie R" userId="1a8c2c00-bbb1-4f54-84fd-1e13ee041b43" providerId="ADAL" clId="{528DC716-78C5-40E5-936F-B77F8A75051D}" dt="2024-04-30T23:40:22.896" v="1742" actId="207"/>
          <ac:graphicFrameMkLst>
            <pc:docMk/>
            <pc:sldMk cId="446222597" sldId="262"/>
            <ac:graphicFrameMk id="7" creationId="{2B4FD4A8-08F4-1A5E-D5A8-F1206EC487DD}"/>
          </ac:graphicFrameMkLst>
        </pc:graphicFrameChg>
        <pc:picChg chg="add mod ord">
          <ac:chgData name="Davidson, Maddie R" userId="1a8c2c00-bbb1-4f54-84fd-1e13ee041b43" providerId="ADAL" clId="{528DC716-78C5-40E5-936F-B77F8A75051D}" dt="2024-05-01T18:07:47.753" v="3738" actId="1076"/>
          <ac:picMkLst>
            <pc:docMk/>
            <pc:sldMk cId="446222597" sldId="262"/>
            <ac:picMk id="3" creationId="{FD07BD3C-7781-D20A-D2DB-A6D7F6BC6407}"/>
          </ac:picMkLst>
        </pc:picChg>
        <pc:picChg chg="add del mod">
          <ac:chgData name="Davidson, Maddie R" userId="1a8c2c00-bbb1-4f54-84fd-1e13ee041b43" providerId="ADAL" clId="{528DC716-78C5-40E5-936F-B77F8A75051D}" dt="2024-05-02T19:41:32.426" v="3777"/>
          <ac:picMkLst>
            <pc:docMk/>
            <pc:sldMk cId="446222597" sldId="262"/>
            <ac:picMk id="8" creationId="{FDF8F74C-ABFE-EEFD-0473-65C7A749B7D6}"/>
          </ac:picMkLst>
        </pc:picChg>
        <pc:picChg chg="add del mod ord">
          <ac:chgData name="Davidson, Maddie R" userId="1a8c2c00-bbb1-4f54-84fd-1e13ee041b43" providerId="ADAL" clId="{528DC716-78C5-40E5-936F-B77F8A75051D}" dt="2024-05-02T19:42:10.839" v="3778"/>
          <ac:picMkLst>
            <pc:docMk/>
            <pc:sldMk cId="446222597" sldId="262"/>
            <ac:picMk id="11" creationId="{F75D37CE-7331-A795-9D77-9BDA2333724D}"/>
          </ac:picMkLst>
        </pc:picChg>
        <pc:picChg chg="add del mod">
          <ac:chgData name="Davidson, Maddie R" userId="1a8c2c00-bbb1-4f54-84fd-1e13ee041b43" providerId="ADAL" clId="{528DC716-78C5-40E5-936F-B77F8A75051D}" dt="2024-05-02T19:43:37.882" v="3780"/>
          <ac:picMkLst>
            <pc:docMk/>
            <pc:sldMk cId="446222597" sldId="262"/>
            <ac:picMk id="12" creationId="{7D50059E-5DDF-B92D-E5B5-39EE66C18106}"/>
          </ac:picMkLst>
        </pc:picChg>
        <pc:picChg chg="add del mod ord">
          <ac:chgData name="Davidson, Maddie R" userId="1a8c2c00-bbb1-4f54-84fd-1e13ee041b43" providerId="ADAL" clId="{528DC716-78C5-40E5-936F-B77F8A75051D}" dt="2024-05-02T19:44:30.082" v="3781"/>
          <ac:picMkLst>
            <pc:docMk/>
            <pc:sldMk cId="446222597" sldId="262"/>
            <ac:picMk id="15" creationId="{70702AF5-D9A6-BC3E-1960-88A8F92664CB}"/>
          </ac:picMkLst>
        </pc:picChg>
        <pc:picChg chg="add mod">
          <ac:chgData name="Davidson, Maddie R" userId="1a8c2c00-bbb1-4f54-84fd-1e13ee041b43" providerId="ADAL" clId="{528DC716-78C5-40E5-936F-B77F8A75051D}" dt="2024-05-02T19:45:00.618" v="3783" actId="1076"/>
          <ac:picMkLst>
            <pc:docMk/>
            <pc:sldMk cId="446222597" sldId="262"/>
            <ac:picMk id="16" creationId="{4410FCD2-5123-B5D3-3A0E-25857B75836D}"/>
          </ac:picMkLst>
        </pc:picChg>
      </pc:sldChg>
      <pc:sldChg chg="addSp delSp modSp new mod modAnim">
        <pc:chgData name="Davidson, Maddie R" userId="1a8c2c00-bbb1-4f54-84fd-1e13ee041b43" providerId="ADAL" clId="{528DC716-78C5-40E5-936F-B77F8A75051D}" dt="2024-05-02T20:16:10" v="3807"/>
        <pc:sldMkLst>
          <pc:docMk/>
          <pc:sldMk cId="2352464273" sldId="263"/>
        </pc:sldMkLst>
        <pc:spChg chg="mod">
          <ac:chgData name="Davidson, Maddie R" userId="1a8c2c00-bbb1-4f54-84fd-1e13ee041b43" providerId="ADAL" clId="{528DC716-78C5-40E5-936F-B77F8A75051D}" dt="2024-05-01T05:03:06.933" v="2662" actId="255"/>
          <ac:spMkLst>
            <pc:docMk/>
            <pc:sldMk cId="2352464273" sldId="263"/>
            <ac:spMk id="2" creationId="{ACC6EF28-CF28-CA1A-1806-0AFC6DFA35BE}"/>
          </ac:spMkLst>
        </pc:spChg>
        <pc:spChg chg="mod">
          <ac:chgData name="Davidson, Maddie R" userId="1a8c2c00-bbb1-4f54-84fd-1e13ee041b43" providerId="ADAL" clId="{528DC716-78C5-40E5-936F-B77F8A75051D}" dt="2024-04-30T14:36:41.327" v="636" actId="1036"/>
          <ac:spMkLst>
            <pc:docMk/>
            <pc:sldMk cId="2352464273" sldId="263"/>
            <ac:spMk id="3" creationId="{5C211106-E45B-264D-99B7-CDB7EBD6978A}"/>
          </ac:spMkLst>
        </pc:spChg>
        <pc:spChg chg="add mod ord">
          <ac:chgData name="Davidson, Maddie R" userId="1a8c2c00-bbb1-4f54-84fd-1e13ee041b43" providerId="ADAL" clId="{528DC716-78C5-40E5-936F-B77F8A75051D}" dt="2024-05-01T04:57:54.450" v="2637" actId="1076"/>
          <ac:spMkLst>
            <pc:docMk/>
            <pc:sldMk cId="2352464273" sldId="263"/>
            <ac:spMk id="10" creationId="{57163A12-CB04-054A-0A32-26DD04F12E32}"/>
          </ac:spMkLst>
        </pc:spChg>
        <pc:picChg chg="add mod ord">
          <ac:chgData name="Davidson, Maddie R" userId="1a8c2c00-bbb1-4f54-84fd-1e13ee041b43" providerId="ADAL" clId="{528DC716-78C5-40E5-936F-B77F8A75051D}" dt="2024-05-01T05:04:52.610" v="2671" actId="167"/>
          <ac:picMkLst>
            <pc:docMk/>
            <pc:sldMk cId="2352464273" sldId="263"/>
            <ac:picMk id="4" creationId="{39A1A2F3-71C2-A2D8-4266-297C1B49D6DC}"/>
          </ac:picMkLst>
        </pc:picChg>
        <pc:picChg chg="add mod">
          <ac:chgData name="Davidson, Maddie R" userId="1a8c2c00-bbb1-4f54-84fd-1e13ee041b43" providerId="ADAL" clId="{528DC716-78C5-40E5-936F-B77F8A75051D}" dt="2024-04-30T14:38:33.653" v="755" actId="1038"/>
          <ac:picMkLst>
            <pc:docMk/>
            <pc:sldMk cId="2352464273" sldId="263"/>
            <ac:picMk id="5" creationId="{F2121976-C429-E546-9BED-F83E04D949AE}"/>
          </ac:picMkLst>
        </pc:picChg>
        <pc:picChg chg="mod">
          <ac:chgData name="Davidson, Maddie R" userId="1a8c2c00-bbb1-4f54-84fd-1e13ee041b43" providerId="ADAL" clId="{528DC716-78C5-40E5-936F-B77F8A75051D}" dt="2024-05-02T20:15:36.015" v="3806" actId="1076"/>
          <ac:picMkLst>
            <pc:docMk/>
            <pc:sldMk cId="2352464273" sldId="263"/>
            <ac:picMk id="6" creationId="{8C2432E7-4270-BDDC-C8ED-98F5D702FB5F}"/>
          </ac:picMkLst>
        </pc:picChg>
        <pc:picChg chg="add del mod">
          <ac:chgData name="Davidson, Maddie R" userId="1a8c2c00-bbb1-4f54-84fd-1e13ee041b43" providerId="ADAL" clId="{528DC716-78C5-40E5-936F-B77F8A75051D}" dt="2024-04-30T14:32:48.303" v="438" actId="478"/>
          <ac:picMkLst>
            <pc:docMk/>
            <pc:sldMk cId="2352464273" sldId="263"/>
            <ac:picMk id="7" creationId="{D734121E-1458-4CB3-E164-90FCFDA79045}"/>
          </ac:picMkLst>
        </pc:picChg>
        <pc:picChg chg="add mod modCrop">
          <ac:chgData name="Davidson, Maddie R" userId="1a8c2c00-bbb1-4f54-84fd-1e13ee041b43" providerId="ADAL" clId="{528DC716-78C5-40E5-936F-B77F8A75051D}" dt="2024-04-30T14:38:41.333" v="768" actId="1038"/>
          <ac:picMkLst>
            <pc:docMk/>
            <pc:sldMk cId="2352464273" sldId="263"/>
            <ac:picMk id="9" creationId="{C641E667-F134-FF9C-F162-ABAE70931843}"/>
          </ac:picMkLst>
        </pc:picChg>
      </pc:sldChg>
      <pc:sldChg chg="addSp delSp modSp new mod">
        <pc:chgData name="Davidson, Maddie R" userId="1a8c2c00-bbb1-4f54-84fd-1e13ee041b43" providerId="ADAL" clId="{528DC716-78C5-40E5-936F-B77F8A75051D}" dt="2024-05-01T05:04:59.133" v="2673" actId="167"/>
        <pc:sldMkLst>
          <pc:docMk/>
          <pc:sldMk cId="2023811799" sldId="264"/>
        </pc:sldMkLst>
        <pc:spChg chg="mod">
          <ac:chgData name="Davidson, Maddie R" userId="1a8c2c00-bbb1-4f54-84fd-1e13ee041b43" providerId="ADAL" clId="{528DC716-78C5-40E5-936F-B77F8A75051D}" dt="2024-05-01T05:03:14.158" v="2663" actId="403"/>
          <ac:spMkLst>
            <pc:docMk/>
            <pc:sldMk cId="2023811799" sldId="264"/>
            <ac:spMk id="2" creationId="{C7A508F3-6B5E-5946-CBD7-ED3F895BE52B}"/>
          </ac:spMkLst>
        </pc:spChg>
        <pc:spChg chg="del mod">
          <ac:chgData name="Davidson, Maddie R" userId="1a8c2c00-bbb1-4f54-84fd-1e13ee041b43" providerId="ADAL" clId="{528DC716-78C5-40E5-936F-B77F8A75051D}" dt="2024-04-30T14:39:44.459" v="785" actId="22"/>
          <ac:spMkLst>
            <pc:docMk/>
            <pc:sldMk cId="2023811799" sldId="264"/>
            <ac:spMk id="3" creationId="{FC691C2E-ADEF-A13E-048D-77C7DB5B149A}"/>
          </ac:spMkLst>
        </pc:spChg>
        <pc:picChg chg="add mod ord">
          <ac:chgData name="Davidson, Maddie R" userId="1a8c2c00-bbb1-4f54-84fd-1e13ee041b43" providerId="ADAL" clId="{528DC716-78C5-40E5-936F-B77F8A75051D}" dt="2024-05-01T05:04:59.133" v="2673" actId="167"/>
          <ac:picMkLst>
            <pc:docMk/>
            <pc:sldMk cId="2023811799" sldId="264"/>
            <ac:picMk id="3" creationId="{0BB182B0-1190-2C71-2BD5-965374948B36}"/>
          </ac:picMkLst>
        </pc:picChg>
        <pc:picChg chg="add mod ord modCrop">
          <ac:chgData name="Davidson, Maddie R" userId="1a8c2c00-bbb1-4f54-84fd-1e13ee041b43" providerId="ADAL" clId="{528DC716-78C5-40E5-936F-B77F8A75051D}" dt="2024-04-30T14:40:17.873" v="791" actId="1076"/>
          <ac:picMkLst>
            <pc:docMk/>
            <pc:sldMk cId="2023811799" sldId="264"/>
            <ac:picMk id="5" creationId="{8CB0AAD8-B9AA-9C23-A065-AE657DD317D5}"/>
          </ac:picMkLst>
        </pc:picChg>
      </pc:sldChg>
      <pc:sldChg chg="modSp mod modAnim">
        <pc:chgData name="Davidson, Maddie R" userId="1a8c2c00-bbb1-4f54-84fd-1e13ee041b43" providerId="ADAL" clId="{528DC716-78C5-40E5-936F-B77F8A75051D}" dt="2024-05-02T20:16:16.057" v="3808"/>
        <pc:sldMkLst>
          <pc:docMk/>
          <pc:sldMk cId="3575743197" sldId="265"/>
        </pc:sldMkLst>
        <pc:spChg chg="mod">
          <ac:chgData name="Davidson, Maddie R" userId="1a8c2c00-bbb1-4f54-84fd-1e13ee041b43" providerId="ADAL" clId="{528DC716-78C5-40E5-936F-B77F8A75051D}" dt="2024-04-30T23:52:52.770" v="2490" actId="255"/>
          <ac:spMkLst>
            <pc:docMk/>
            <pc:sldMk cId="3575743197" sldId="265"/>
            <ac:spMk id="2" creationId="{81CC0267-2DE4-C2D8-5818-461A892FA4A9}"/>
          </ac:spMkLst>
        </pc:spChg>
        <pc:picChg chg="mod">
          <ac:chgData name="Davidson, Maddie R" userId="1a8c2c00-bbb1-4f54-84fd-1e13ee041b43" providerId="ADAL" clId="{528DC716-78C5-40E5-936F-B77F8A75051D}" dt="2024-05-02T20:15:26.135" v="3804" actId="1076"/>
          <ac:picMkLst>
            <pc:docMk/>
            <pc:sldMk cId="3575743197" sldId="265"/>
            <ac:picMk id="3" creationId="{AA5E9E80-5A72-40FE-8CB9-48B3BB9DCB52}"/>
          </ac:picMkLst>
        </pc:picChg>
      </pc:sldChg>
      <pc:sldChg chg="addSp modSp mod">
        <pc:chgData name="Davidson, Maddie R" userId="1a8c2c00-bbb1-4f54-84fd-1e13ee041b43" providerId="ADAL" clId="{528DC716-78C5-40E5-936F-B77F8A75051D}" dt="2024-05-01T17:30:54.623" v="2725" actId="1036"/>
        <pc:sldMkLst>
          <pc:docMk/>
          <pc:sldMk cId="1768019338" sldId="266"/>
        </pc:sldMkLst>
        <pc:spChg chg="mod">
          <ac:chgData name="Davidson, Maddie R" userId="1a8c2c00-bbb1-4f54-84fd-1e13ee041b43" providerId="ADAL" clId="{528DC716-78C5-40E5-936F-B77F8A75051D}" dt="2024-05-01T05:03:18.553" v="2664" actId="403"/>
          <ac:spMkLst>
            <pc:docMk/>
            <pc:sldMk cId="1768019338" sldId="266"/>
            <ac:spMk id="2" creationId="{02D39A57-4D94-BC76-58EC-B413B6031DA4}"/>
          </ac:spMkLst>
        </pc:spChg>
        <pc:picChg chg="add mod ord">
          <ac:chgData name="Davidson, Maddie R" userId="1a8c2c00-bbb1-4f54-84fd-1e13ee041b43" providerId="ADAL" clId="{528DC716-78C5-40E5-936F-B77F8A75051D}" dt="2024-05-01T17:30:54.623" v="2725" actId="1036"/>
          <ac:picMkLst>
            <pc:docMk/>
            <pc:sldMk cId="1768019338" sldId="266"/>
            <ac:picMk id="3" creationId="{A21D8C37-DC8C-F737-D6FD-4F4B5EE43309}"/>
          </ac:picMkLst>
        </pc:picChg>
      </pc:sldChg>
      <pc:sldChg chg="addSp delSp modSp new mod modTransition modAnim">
        <pc:chgData name="Davidson, Maddie R" userId="1a8c2c00-bbb1-4f54-84fd-1e13ee041b43" providerId="ADAL" clId="{528DC716-78C5-40E5-936F-B77F8A75051D}" dt="2024-05-02T20:08:15.793" v="3802"/>
        <pc:sldMkLst>
          <pc:docMk/>
          <pc:sldMk cId="2686211923" sldId="267"/>
        </pc:sldMkLst>
        <pc:spChg chg="mod">
          <ac:chgData name="Davidson, Maddie R" userId="1a8c2c00-bbb1-4f54-84fd-1e13ee041b43" providerId="ADAL" clId="{528DC716-78C5-40E5-936F-B77F8A75051D}" dt="2024-05-01T05:03:50.500" v="2669" actId="403"/>
          <ac:spMkLst>
            <pc:docMk/>
            <pc:sldMk cId="2686211923" sldId="267"/>
            <ac:spMk id="2" creationId="{EC8AEA5C-8EA0-0CDF-C3EB-C94504286B68}"/>
          </ac:spMkLst>
        </pc:spChg>
        <pc:spChg chg="mod">
          <ac:chgData name="Davidson, Maddie R" userId="1a8c2c00-bbb1-4f54-84fd-1e13ee041b43" providerId="ADAL" clId="{528DC716-78C5-40E5-936F-B77F8A75051D}" dt="2024-05-01T18:15:34.902" v="3772" actId="15"/>
          <ac:spMkLst>
            <pc:docMk/>
            <pc:sldMk cId="2686211923" sldId="267"/>
            <ac:spMk id="3" creationId="{C4D3EE79-5FE8-99C2-F3F3-CA7C0D392447}"/>
          </ac:spMkLst>
        </pc:spChg>
        <pc:spChg chg="add">
          <ac:chgData name="Davidson, Maddie R" userId="1a8c2c00-bbb1-4f54-84fd-1e13ee041b43" providerId="ADAL" clId="{528DC716-78C5-40E5-936F-B77F8A75051D}" dt="2024-05-01T18:14:43.094" v="3739"/>
          <ac:spMkLst>
            <pc:docMk/>
            <pc:sldMk cId="2686211923" sldId="267"/>
            <ac:spMk id="5" creationId="{C98E120E-9125-E580-1C35-D698248D9275}"/>
          </ac:spMkLst>
        </pc:spChg>
        <pc:picChg chg="add mod ord">
          <ac:chgData name="Davidson, Maddie R" userId="1a8c2c00-bbb1-4f54-84fd-1e13ee041b43" providerId="ADAL" clId="{528DC716-78C5-40E5-936F-B77F8A75051D}" dt="2024-05-01T05:01:41.114" v="2642" actId="167"/>
          <ac:picMkLst>
            <pc:docMk/>
            <pc:sldMk cId="2686211923" sldId="267"/>
            <ac:picMk id="4" creationId="{F3F8C9A6-303C-A8DE-273C-6DA541767694}"/>
          </ac:picMkLst>
        </pc:picChg>
        <pc:picChg chg="add del mod">
          <ac:chgData name="Davidson, Maddie R" userId="1a8c2c00-bbb1-4f54-84fd-1e13ee041b43" providerId="ADAL" clId="{528DC716-78C5-40E5-936F-B77F8A75051D}" dt="2024-05-02T20:07:38.403" v="3795"/>
          <ac:picMkLst>
            <pc:docMk/>
            <pc:sldMk cId="2686211923" sldId="267"/>
            <ac:picMk id="11" creationId="{0C4D94CF-BCD8-E69F-BEAF-D1F921746826}"/>
          </ac:picMkLst>
        </pc:picChg>
        <pc:picChg chg="add del mod ord">
          <ac:chgData name="Davidson, Maddie R" userId="1a8c2c00-bbb1-4f54-84fd-1e13ee041b43" providerId="ADAL" clId="{528DC716-78C5-40E5-936F-B77F8A75051D}" dt="2024-05-02T20:07:45.150" v="3796"/>
          <ac:picMkLst>
            <pc:docMk/>
            <pc:sldMk cId="2686211923" sldId="267"/>
            <ac:picMk id="14" creationId="{42A041D4-1838-4614-4838-D9BA4D1E3808}"/>
          </ac:picMkLst>
        </pc:picChg>
        <pc:picChg chg="add del mod">
          <ac:chgData name="Davidson, Maddie R" userId="1a8c2c00-bbb1-4f54-84fd-1e13ee041b43" providerId="ADAL" clId="{528DC716-78C5-40E5-936F-B77F8A75051D}" dt="2024-05-02T20:07:46.705" v="3798"/>
          <ac:picMkLst>
            <pc:docMk/>
            <pc:sldMk cId="2686211923" sldId="267"/>
            <ac:picMk id="15" creationId="{A07E01FD-234A-40D4-8204-A2607B55B5B1}"/>
          </ac:picMkLst>
        </pc:picChg>
        <pc:picChg chg="add del mod ord">
          <ac:chgData name="Davidson, Maddie R" userId="1a8c2c00-bbb1-4f54-84fd-1e13ee041b43" providerId="ADAL" clId="{528DC716-78C5-40E5-936F-B77F8A75051D}" dt="2024-05-02T20:07:56.615" v="3799"/>
          <ac:picMkLst>
            <pc:docMk/>
            <pc:sldMk cId="2686211923" sldId="267"/>
            <ac:picMk id="18" creationId="{8983FC0B-B8EF-DA96-94F8-EBA4974BBE74}"/>
          </ac:picMkLst>
        </pc:picChg>
        <pc:picChg chg="add del mod">
          <ac:chgData name="Davidson, Maddie R" userId="1a8c2c00-bbb1-4f54-84fd-1e13ee041b43" providerId="ADAL" clId="{528DC716-78C5-40E5-936F-B77F8A75051D}" dt="2024-05-02T20:08:03.804" v="3801"/>
          <ac:picMkLst>
            <pc:docMk/>
            <pc:sldMk cId="2686211923" sldId="267"/>
            <ac:picMk id="19" creationId="{A074018F-F438-8416-A660-99FCEF3DD888}"/>
          </ac:picMkLst>
        </pc:picChg>
        <pc:picChg chg="add del mod ord">
          <ac:chgData name="Davidson, Maddie R" userId="1a8c2c00-bbb1-4f54-84fd-1e13ee041b43" providerId="ADAL" clId="{528DC716-78C5-40E5-936F-B77F8A75051D}" dt="2024-05-02T20:08:15.793" v="3802"/>
          <ac:picMkLst>
            <pc:docMk/>
            <pc:sldMk cId="2686211923" sldId="267"/>
            <ac:picMk id="22" creationId="{6E6B955B-9DA1-3B88-28DF-9A45E58CF81D}"/>
          </ac:picMkLst>
        </pc:picChg>
        <pc:picChg chg="add mod">
          <ac:chgData name="Davidson, Maddie R" userId="1a8c2c00-bbb1-4f54-84fd-1e13ee041b43" providerId="ADAL" clId="{528DC716-78C5-40E5-936F-B77F8A75051D}" dt="2024-05-02T20:08:15.793" v="3802"/>
          <ac:picMkLst>
            <pc:docMk/>
            <pc:sldMk cId="2686211923" sldId="267"/>
            <ac:picMk id="23" creationId="{41F762DA-3A23-9628-EADE-94F6BABEFCD9}"/>
          </ac:picMkLst>
        </pc:picChg>
      </pc:sldChg>
    </pc:docChg>
  </pc:docChgLst>
  <pc:docChgLst>
    <pc:chgData name="Davidson, Maddie R" userId="S::mdvdsn@uiowa.edu::1a8c2c00-bbb1-4f54-84fd-1e13ee041b43" providerId="AD" clId="Web-{37F0FA81-85A1-281A-AF7B-6CF41CD77202}"/>
    <pc:docChg chg="modSld">
      <pc:chgData name="Davidson, Maddie R" userId="S::mdvdsn@uiowa.edu::1a8c2c00-bbb1-4f54-84fd-1e13ee041b43" providerId="AD" clId="Web-{37F0FA81-85A1-281A-AF7B-6CF41CD77202}" dt="2024-04-30T13:23:08.035" v="2" actId="20577"/>
      <pc:docMkLst>
        <pc:docMk/>
      </pc:docMkLst>
      <pc:sldChg chg="modSp">
        <pc:chgData name="Davidson, Maddie R" userId="S::mdvdsn@uiowa.edu::1a8c2c00-bbb1-4f54-84fd-1e13ee041b43" providerId="AD" clId="Web-{37F0FA81-85A1-281A-AF7B-6CF41CD77202}" dt="2024-04-30T13:23:08.035" v="2" actId="20577"/>
        <pc:sldMkLst>
          <pc:docMk/>
          <pc:sldMk cId="3290693964" sldId="256"/>
        </pc:sldMkLst>
        <pc:spChg chg="mod">
          <ac:chgData name="Davidson, Maddie R" userId="S::mdvdsn@uiowa.edu::1a8c2c00-bbb1-4f54-84fd-1e13ee041b43" providerId="AD" clId="Web-{37F0FA81-85A1-281A-AF7B-6CF41CD77202}" dt="2024-04-30T13:23:08.035" v="2" actId="20577"/>
          <ac:spMkLst>
            <pc:docMk/>
            <pc:sldMk cId="3290693964" sldId="256"/>
            <ac:spMk id="3" creationId="{95D37028-5633-D8AC-86C1-D82F44F0F94E}"/>
          </ac:spMkLst>
        </pc:spChg>
      </pc:sldChg>
    </pc:docChg>
  </pc:docChgLst>
  <pc:docChgLst>
    <pc:chgData name="Mayo, Samuel C" userId="17fe26b7-04c7-447d-961c-afca65fb52c8" providerId="ADAL" clId="{222DECE6-F49D-2C49-950D-974C7BF672D3}"/>
    <pc:docChg chg="custSel addSld modSld">
      <pc:chgData name="Mayo, Samuel C" userId="17fe26b7-04c7-447d-961c-afca65fb52c8" providerId="ADAL" clId="{222DECE6-F49D-2C49-950D-974C7BF672D3}" dt="2024-05-02T19:27:51.583" v="100"/>
      <pc:docMkLst>
        <pc:docMk/>
      </pc:docMkLst>
      <pc:sldChg chg="addSp modSp modAnim">
        <pc:chgData name="Mayo, Samuel C" userId="17fe26b7-04c7-447d-961c-afca65fb52c8" providerId="ADAL" clId="{222DECE6-F49D-2C49-950D-974C7BF672D3}" dt="2024-05-02T19:27:51.583" v="100"/>
        <pc:sldMkLst>
          <pc:docMk/>
          <pc:sldMk cId="2352464273" sldId="263"/>
        </pc:sldMkLst>
        <pc:picChg chg="add mod">
          <ac:chgData name="Mayo, Samuel C" userId="17fe26b7-04c7-447d-961c-afca65fb52c8" providerId="ADAL" clId="{222DECE6-F49D-2C49-950D-974C7BF672D3}" dt="2024-05-02T19:27:51.583" v="100"/>
          <ac:picMkLst>
            <pc:docMk/>
            <pc:sldMk cId="2352464273" sldId="263"/>
            <ac:picMk id="6" creationId="{8C2432E7-4270-BDDC-C8ED-98F5D702FB5F}"/>
          </ac:picMkLst>
        </pc:picChg>
      </pc:sldChg>
      <pc:sldChg chg="addSp delSp modSp mod modAnim">
        <pc:chgData name="Mayo, Samuel C" userId="17fe26b7-04c7-447d-961c-afca65fb52c8" providerId="ADAL" clId="{222DECE6-F49D-2C49-950D-974C7BF672D3}" dt="2024-05-02T19:23:58.675" v="99"/>
        <pc:sldMkLst>
          <pc:docMk/>
          <pc:sldMk cId="3575743197" sldId="265"/>
        </pc:sldMkLst>
        <pc:spChg chg="add del mod">
          <ac:chgData name="Mayo, Samuel C" userId="17fe26b7-04c7-447d-961c-afca65fb52c8" providerId="ADAL" clId="{222DECE6-F49D-2C49-950D-974C7BF672D3}" dt="2024-04-30T19:32:39.356" v="49"/>
          <ac:spMkLst>
            <pc:docMk/>
            <pc:sldMk cId="3575743197" sldId="265"/>
            <ac:spMk id="4" creationId="{10504DD2-9556-2B45-E76A-8EFF1C22B73D}"/>
          </ac:spMkLst>
        </pc:spChg>
        <pc:picChg chg="add mod">
          <ac:chgData name="Mayo, Samuel C" userId="17fe26b7-04c7-447d-961c-afca65fb52c8" providerId="ADAL" clId="{222DECE6-F49D-2C49-950D-974C7BF672D3}" dt="2024-05-02T19:23:58.675" v="99"/>
          <ac:picMkLst>
            <pc:docMk/>
            <pc:sldMk cId="3575743197" sldId="265"/>
            <ac:picMk id="3" creationId="{AA5E9E80-5A72-40FE-8CB9-48B3BB9DCB52}"/>
          </ac:picMkLst>
        </pc:picChg>
        <pc:picChg chg="del">
          <ac:chgData name="Mayo, Samuel C" userId="17fe26b7-04c7-447d-961c-afca65fb52c8" providerId="ADAL" clId="{222DECE6-F49D-2C49-950D-974C7BF672D3}" dt="2024-04-30T19:31:55.413" v="48" actId="478"/>
          <ac:picMkLst>
            <pc:docMk/>
            <pc:sldMk cId="3575743197" sldId="265"/>
            <ac:picMk id="5" creationId="{C676E4EE-53F2-0B51-4A2B-C414FF0D547D}"/>
          </ac:picMkLst>
        </pc:picChg>
        <pc:picChg chg="add mod">
          <ac:chgData name="Mayo, Samuel C" userId="17fe26b7-04c7-447d-961c-afca65fb52c8" providerId="ADAL" clId="{222DECE6-F49D-2C49-950D-974C7BF672D3}" dt="2024-04-30T19:32:40.961" v="51" actId="962"/>
          <ac:picMkLst>
            <pc:docMk/>
            <pc:sldMk cId="3575743197" sldId="265"/>
            <ac:picMk id="7" creationId="{55B4F992-95B8-320F-AA4F-EC5311FC3FF5}"/>
          </ac:picMkLst>
        </pc:picChg>
      </pc:sldChg>
      <pc:sldChg chg="addSp delSp modSp new mod">
        <pc:chgData name="Mayo, Samuel C" userId="17fe26b7-04c7-447d-961c-afca65fb52c8" providerId="ADAL" clId="{222DECE6-F49D-2C49-950D-974C7BF672D3}" dt="2024-05-01T17:27:03.881" v="87" actId="1076"/>
        <pc:sldMkLst>
          <pc:docMk/>
          <pc:sldMk cId="1768019338" sldId="266"/>
        </pc:sldMkLst>
        <pc:spChg chg="mod">
          <ac:chgData name="Mayo, Samuel C" userId="17fe26b7-04c7-447d-961c-afca65fb52c8" providerId="ADAL" clId="{222DECE6-F49D-2C49-950D-974C7BF672D3}" dt="2024-04-30T19:09:15.792" v="27" actId="20577"/>
          <ac:spMkLst>
            <pc:docMk/>
            <pc:sldMk cId="1768019338" sldId="266"/>
            <ac:spMk id="2" creationId="{02D39A57-4D94-BC76-58EC-B413B6031DA4}"/>
          </ac:spMkLst>
        </pc:spChg>
        <pc:spChg chg="del">
          <ac:chgData name="Mayo, Samuel C" userId="17fe26b7-04c7-447d-961c-afca65fb52c8" providerId="ADAL" clId="{222DECE6-F49D-2C49-950D-974C7BF672D3}" dt="2024-04-30T19:16:43.275" v="28"/>
          <ac:spMkLst>
            <pc:docMk/>
            <pc:sldMk cId="1768019338" sldId="266"/>
            <ac:spMk id="3" creationId="{4934CCF2-867A-9CC0-EE11-5A51667FF016}"/>
          </ac:spMkLst>
        </pc:spChg>
        <pc:picChg chg="mod">
          <ac:chgData name="Mayo, Samuel C" userId="17fe26b7-04c7-447d-961c-afca65fb52c8" providerId="ADAL" clId="{222DECE6-F49D-2C49-950D-974C7BF672D3}" dt="2024-05-01T17:27:03.881" v="87" actId="1076"/>
          <ac:picMkLst>
            <pc:docMk/>
            <pc:sldMk cId="1768019338" sldId="266"/>
            <ac:picMk id="3" creationId="{A21D8C37-DC8C-F737-D6FD-4F4B5EE43309}"/>
          </ac:picMkLst>
        </pc:picChg>
        <pc:picChg chg="add mod">
          <ac:chgData name="Mayo, Samuel C" userId="17fe26b7-04c7-447d-961c-afca65fb52c8" providerId="ADAL" clId="{222DECE6-F49D-2C49-950D-974C7BF672D3}" dt="2024-05-01T17:26:42.718" v="80" actId="1076"/>
          <ac:picMkLst>
            <pc:docMk/>
            <pc:sldMk cId="1768019338" sldId="266"/>
            <ac:picMk id="7" creationId="{9B530C81-D38B-2548-F4F6-D5C535CD70FB}"/>
          </ac:picMkLst>
        </pc:picChg>
        <pc:picChg chg="add del mod">
          <ac:chgData name="Mayo, Samuel C" userId="17fe26b7-04c7-447d-961c-afca65fb52c8" providerId="ADAL" clId="{222DECE6-F49D-2C49-950D-974C7BF672D3}" dt="2024-05-01T17:26:31.427" v="75" actId="478"/>
          <ac:picMkLst>
            <pc:docMk/>
            <pc:sldMk cId="1768019338" sldId="266"/>
            <ac:picMk id="9" creationId="{2A7A675A-6136-D71E-08F0-E22995377A99}"/>
          </ac:picMkLst>
        </pc:picChg>
        <pc:picChg chg="add mod">
          <ac:chgData name="Mayo, Samuel C" userId="17fe26b7-04c7-447d-961c-afca65fb52c8" providerId="ADAL" clId="{222DECE6-F49D-2C49-950D-974C7BF672D3}" dt="2024-05-01T17:26:44.551" v="81" actId="1076"/>
          <ac:picMkLst>
            <pc:docMk/>
            <pc:sldMk cId="1768019338" sldId="266"/>
            <ac:picMk id="11" creationId="{C75F2DA2-5FA4-AE2B-9A7E-0A817EDC4AD6}"/>
          </ac:picMkLst>
        </pc:picChg>
        <pc:picChg chg="add mod">
          <ac:chgData name="Mayo, Samuel C" userId="17fe26b7-04c7-447d-961c-afca65fb52c8" providerId="ADAL" clId="{222DECE6-F49D-2C49-950D-974C7BF672D3}" dt="2024-05-01T17:26:49.785" v="83" actId="1076"/>
          <ac:picMkLst>
            <pc:docMk/>
            <pc:sldMk cId="1768019338" sldId="266"/>
            <ac:picMk id="13" creationId="{D3419D40-594A-DF8E-BE1E-8DE59306D156}"/>
          </ac:picMkLst>
        </pc:picChg>
        <pc:picChg chg="add mod">
          <ac:chgData name="Mayo, Samuel C" userId="17fe26b7-04c7-447d-961c-afca65fb52c8" providerId="ADAL" clId="{222DECE6-F49D-2C49-950D-974C7BF672D3}" dt="2024-05-01T17:26:53.401" v="84" actId="1076"/>
          <ac:picMkLst>
            <pc:docMk/>
            <pc:sldMk cId="1768019338" sldId="266"/>
            <ac:picMk id="15" creationId="{65BEE11B-17B0-716E-4E18-14897F02708A}"/>
          </ac:picMkLst>
        </pc:picChg>
        <pc:picChg chg="add mod">
          <ac:chgData name="Mayo, Samuel C" userId="17fe26b7-04c7-447d-961c-afca65fb52c8" providerId="ADAL" clId="{222DECE6-F49D-2C49-950D-974C7BF672D3}" dt="2024-05-01T17:26:47.018" v="82" actId="1076"/>
          <ac:picMkLst>
            <pc:docMk/>
            <pc:sldMk cId="1768019338" sldId="266"/>
            <ac:picMk id="17" creationId="{ADD86887-9266-C22E-83D8-97ED4981E37E}"/>
          </ac:picMkLst>
        </pc:picChg>
        <pc:picChg chg="add mod">
          <ac:chgData name="Mayo, Samuel C" userId="17fe26b7-04c7-447d-961c-afca65fb52c8" providerId="ADAL" clId="{222DECE6-F49D-2C49-950D-974C7BF672D3}" dt="2024-05-01T17:27:03.301" v="86" actId="1076"/>
          <ac:picMkLst>
            <pc:docMk/>
            <pc:sldMk cId="1768019338" sldId="266"/>
            <ac:picMk id="19" creationId="{81506B80-3E03-CEA2-EF62-8AF4A00BDDC6}"/>
          </ac:picMkLst>
        </pc:picChg>
        <pc:picChg chg="add mod">
          <ac:chgData name="Mayo, Samuel C" userId="17fe26b7-04c7-447d-961c-afca65fb52c8" providerId="ADAL" clId="{222DECE6-F49D-2C49-950D-974C7BF672D3}" dt="2024-05-01T17:26:57.305" v="85" actId="1076"/>
          <ac:picMkLst>
            <pc:docMk/>
            <pc:sldMk cId="1768019338" sldId="266"/>
            <ac:picMk id="21" creationId="{D19A5371-2890-3971-1762-9A1019450717}"/>
          </ac:picMkLst>
        </pc:picChg>
      </pc:sldChg>
      <pc:sldChg chg="modSp mod">
        <pc:chgData name="Mayo, Samuel C" userId="17fe26b7-04c7-447d-961c-afca65fb52c8" providerId="ADAL" clId="{222DECE6-F49D-2C49-950D-974C7BF672D3}" dt="2024-05-01T17:39:46.289" v="98" actId="5793"/>
        <pc:sldMkLst>
          <pc:docMk/>
          <pc:sldMk cId="2686211923" sldId="267"/>
        </pc:sldMkLst>
        <pc:spChg chg="mod">
          <ac:chgData name="Mayo, Samuel C" userId="17fe26b7-04c7-447d-961c-afca65fb52c8" providerId="ADAL" clId="{222DECE6-F49D-2C49-950D-974C7BF672D3}" dt="2024-05-01T17:39:46.289" v="98" actId="5793"/>
          <ac:spMkLst>
            <pc:docMk/>
            <pc:sldMk cId="2686211923" sldId="267"/>
            <ac:spMk id="3" creationId="{C4D3EE79-5FE8-99C2-F3F3-CA7C0D392447}"/>
          </ac:spMkLst>
        </pc:spChg>
      </pc:sldChg>
    </pc:docChg>
  </pc:docChgLst>
  <pc:docChgLst>
    <pc:chgData name="O'Neill, Meghan R" userId="56409fb5-bc52-465b-9c67-8c69f11007ce" providerId="ADAL" clId="{3C606F31-73BE-2846-AFD6-D6D034820C11}"/>
    <pc:docChg chg="undo redo custSel modSld">
      <pc:chgData name="O'Neill, Meghan R" userId="56409fb5-bc52-465b-9c67-8c69f11007ce" providerId="ADAL" clId="{3C606F31-73BE-2846-AFD6-D6D034820C11}" dt="2024-05-03T16:00:45.843" v="2211" actId="20577"/>
      <pc:docMkLst>
        <pc:docMk/>
      </pc:docMkLst>
      <pc:sldChg chg="addSp delSp modSp mod modTransition modAnim modNotesTx">
        <pc:chgData name="O'Neill, Meghan R" userId="56409fb5-bc52-465b-9c67-8c69f11007ce" providerId="ADAL" clId="{3C606F31-73BE-2846-AFD6-D6D034820C11}" dt="2024-05-03T16:00:38.764" v="2210" actId="20577"/>
        <pc:sldMkLst>
          <pc:docMk/>
          <pc:sldMk cId="3290693964" sldId="256"/>
        </pc:sldMkLst>
        <pc:picChg chg="add del mod">
          <ac:chgData name="O'Neill, Meghan R" userId="56409fb5-bc52-465b-9c67-8c69f11007ce" providerId="ADAL" clId="{3C606F31-73BE-2846-AFD6-D6D034820C11}" dt="2024-05-01T17:55:23.521" v="285"/>
          <ac:picMkLst>
            <pc:docMk/>
            <pc:sldMk cId="3290693964" sldId="256"/>
            <ac:picMk id="9" creationId="{CF7BB32F-E8D8-DD8C-0457-9D620B6D9B49}"/>
          </ac:picMkLst>
        </pc:picChg>
        <pc:picChg chg="add del mod">
          <ac:chgData name="O'Neill, Meghan R" userId="56409fb5-bc52-465b-9c67-8c69f11007ce" providerId="ADAL" clId="{3C606F31-73BE-2846-AFD6-D6D034820C11}" dt="2024-05-03T15:54:05.682" v="2197"/>
          <ac:picMkLst>
            <pc:docMk/>
            <pc:sldMk cId="3290693964" sldId="256"/>
            <ac:picMk id="14" creationId="{51A6FE78-7FE3-677D-14E8-938A3119F717}"/>
          </ac:picMkLst>
        </pc:picChg>
        <pc:picChg chg="add del mod">
          <ac:chgData name="O'Neill, Meghan R" userId="56409fb5-bc52-465b-9c67-8c69f11007ce" providerId="ADAL" clId="{3C606F31-73BE-2846-AFD6-D6D034820C11}" dt="2024-05-01T18:00:25.027" v="295"/>
          <ac:picMkLst>
            <pc:docMk/>
            <pc:sldMk cId="3290693964" sldId="256"/>
            <ac:picMk id="18" creationId="{600E8A70-BCBC-DF89-8940-52F9C64651E6}"/>
          </ac:picMkLst>
        </pc:picChg>
        <pc:picChg chg="add mod">
          <ac:chgData name="O'Neill, Meghan R" userId="56409fb5-bc52-465b-9c67-8c69f11007ce" providerId="ADAL" clId="{3C606F31-73BE-2846-AFD6-D6D034820C11}" dt="2024-05-03T15:54:19.480" v="2198"/>
          <ac:picMkLst>
            <pc:docMk/>
            <pc:sldMk cId="3290693964" sldId="256"/>
            <ac:picMk id="18" creationId="{AB386A87-5211-4679-6812-A31DC11790B3}"/>
          </ac:picMkLst>
        </pc:picChg>
        <pc:picChg chg="add del mod">
          <ac:chgData name="O'Neill, Meghan R" userId="56409fb5-bc52-465b-9c67-8c69f11007ce" providerId="ADAL" clId="{3C606F31-73BE-2846-AFD6-D6D034820C11}" dt="2024-05-01T18:08:26.967" v="300" actId="478"/>
          <ac:picMkLst>
            <pc:docMk/>
            <pc:sldMk cId="3290693964" sldId="256"/>
            <ac:picMk id="23" creationId="{8EB466AE-8DEA-CB73-3F77-CB17B0104330}"/>
          </ac:picMkLst>
        </pc:picChg>
        <pc:picChg chg="add del mod">
          <ac:chgData name="O'Neill, Meghan R" userId="56409fb5-bc52-465b-9c67-8c69f11007ce" providerId="ADAL" clId="{3C606F31-73BE-2846-AFD6-D6D034820C11}" dt="2024-05-01T18:10:27.211" v="302"/>
          <ac:picMkLst>
            <pc:docMk/>
            <pc:sldMk cId="3290693964" sldId="256"/>
            <ac:picMk id="27" creationId="{70938053-1965-3742-01E8-14941F7EC0B9}"/>
          </ac:picMkLst>
        </pc:picChg>
        <pc:picChg chg="add del mod">
          <ac:chgData name="O'Neill, Meghan R" userId="56409fb5-bc52-465b-9c67-8c69f11007ce" providerId="ADAL" clId="{3C606F31-73BE-2846-AFD6-D6D034820C11}" dt="2024-05-01T18:17:55.301" v="326"/>
          <ac:picMkLst>
            <pc:docMk/>
            <pc:sldMk cId="3290693964" sldId="256"/>
            <ac:picMk id="31" creationId="{44D19E2D-408B-35A5-41EB-10363223C5B1}"/>
          </ac:picMkLst>
        </pc:picChg>
        <pc:picChg chg="add del mod">
          <ac:chgData name="O'Neill, Meghan R" userId="56409fb5-bc52-465b-9c67-8c69f11007ce" providerId="ADAL" clId="{3C606F31-73BE-2846-AFD6-D6D034820C11}" dt="2024-05-01T18:20:55.904" v="339"/>
          <ac:picMkLst>
            <pc:docMk/>
            <pc:sldMk cId="3290693964" sldId="256"/>
            <ac:picMk id="36" creationId="{A3654BC3-2642-411A-6EB5-EC6CE7166E09}"/>
          </ac:picMkLst>
        </pc:picChg>
      </pc:sldChg>
      <pc:sldChg chg="addSp delSp modSp mod modTransition modAnim modNotesTx">
        <pc:chgData name="O'Neill, Meghan R" userId="56409fb5-bc52-465b-9c67-8c69f11007ce" providerId="ADAL" clId="{3C606F31-73BE-2846-AFD6-D6D034820C11}" dt="2024-05-03T16:00:27.727" v="2209" actId="20577"/>
        <pc:sldMkLst>
          <pc:docMk/>
          <pc:sldMk cId="1178460400" sldId="257"/>
        </pc:sldMkLst>
        <pc:graphicFrameChg chg="mod">
          <ac:chgData name="O'Neill, Meghan R" userId="56409fb5-bc52-465b-9c67-8c69f11007ce" providerId="ADAL" clId="{3C606F31-73BE-2846-AFD6-D6D034820C11}" dt="2024-05-01T18:12:03.569" v="320" actId="20577"/>
          <ac:graphicFrameMkLst>
            <pc:docMk/>
            <pc:sldMk cId="1178460400" sldId="257"/>
            <ac:graphicFrameMk id="5" creationId="{EE1D61E6-EB0F-35D8-778A-6F33B08A2D60}"/>
          </ac:graphicFrameMkLst>
        </pc:graphicFrameChg>
        <pc:picChg chg="add del mod">
          <ac:chgData name="O'Neill, Meghan R" userId="56409fb5-bc52-465b-9c67-8c69f11007ce" providerId="ADAL" clId="{3C606F31-73BE-2846-AFD6-D6D034820C11}" dt="2024-05-01T17:55:30.376" v="286"/>
          <ac:picMkLst>
            <pc:docMk/>
            <pc:sldMk cId="1178460400" sldId="257"/>
            <ac:picMk id="6" creationId="{660CB6D7-D36D-7D7D-D53E-43DB992B2681}"/>
          </ac:picMkLst>
        </pc:picChg>
        <pc:picChg chg="mod">
          <ac:chgData name="O'Neill, Meghan R" userId="56409fb5-bc52-465b-9c67-8c69f11007ce" providerId="ADAL" clId="{3C606F31-73BE-2846-AFD6-D6D034820C11}" dt="2024-05-01T18:12:11.207" v="322" actId="1076"/>
          <ac:picMkLst>
            <pc:docMk/>
            <pc:sldMk cId="1178460400" sldId="257"/>
            <ac:picMk id="7" creationId="{DA7874F5-D8CF-1618-A29C-16CEA4EE67F3}"/>
          </ac:picMkLst>
        </pc:picChg>
        <pc:picChg chg="add del mod">
          <ac:chgData name="O'Neill, Meghan R" userId="56409fb5-bc52-465b-9c67-8c69f11007ce" providerId="ADAL" clId="{3C606F31-73BE-2846-AFD6-D6D034820C11}" dt="2024-05-03T15:58:58.027" v="2207"/>
          <ac:picMkLst>
            <pc:docMk/>
            <pc:sldMk cId="1178460400" sldId="257"/>
            <ac:picMk id="14" creationId="{5445B4AB-D66A-C473-6481-03757953DE3E}"/>
          </ac:picMkLst>
        </pc:picChg>
        <pc:picChg chg="add mod">
          <ac:chgData name="O'Neill, Meghan R" userId="56409fb5-bc52-465b-9c67-8c69f11007ce" providerId="ADAL" clId="{3C606F31-73BE-2846-AFD6-D6D034820C11}" dt="2024-05-03T16:00:20.352" v="2208"/>
          <ac:picMkLst>
            <pc:docMk/>
            <pc:sldMk cId="1178460400" sldId="257"/>
            <ac:picMk id="21" creationId="{1473765B-37AD-7FFB-C236-CBF6660F53EB}"/>
          </ac:picMkLst>
        </pc:picChg>
        <pc:picChg chg="add del mod">
          <ac:chgData name="O'Neill, Meghan R" userId="56409fb5-bc52-465b-9c67-8c69f11007ce" providerId="ADAL" clId="{3C606F31-73BE-2846-AFD6-D6D034820C11}" dt="2024-05-01T18:00:28.064" v="296"/>
          <ac:picMkLst>
            <pc:docMk/>
            <pc:sldMk cId="1178460400" sldId="257"/>
            <ac:picMk id="32" creationId="{817A5DBF-D645-47FE-196D-48D2E9846A2F}"/>
          </ac:picMkLst>
        </pc:picChg>
        <pc:picChg chg="add del mod">
          <ac:chgData name="O'Neill, Meghan R" userId="56409fb5-bc52-465b-9c67-8c69f11007ce" providerId="ADAL" clId="{3C606F31-73BE-2846-AFD6-D6D034820C11}" dt="2024-05-01T18:19:41.744" v="337"/>
          <ac:picMkLst>
            <pc:docMk/>
            <pc:sldMk cId="1178460400" sldId="257"/>
            <ac:picMk id="39" creationId="{AE9085E1-D5BA-943A-E0CE-23FEA3C13DC5}"/>
          </ac:picMkLst>
        </pc:picChg>
      </pc:sldChg>
      <pc:sldChg chg="addSp delSp modSp mod modTransition modAnim modNotesTx">
        <pc:chgData name="O'Neill, Meghan R" userId="56409fb5-bc52-465b-9c67-8c69f11007ce" providerId="ADAL" clId="{3C606F31-73BE-2846-AFD6-D6D034820C11}" dt="2024-05-03T16:00:45.843" v="2211" actId="20577"/>
        <pc:sldMkLst>
          <pc:docMk/>
          <pc:sldMk cId="3639232684" sldId="258"/>
        </pc:sldMkLst>
        <pc:graphicFrameChg chg="mod">
          <ac:chgData name="O'Neill, Meghan R" userId="56409fb5-bc52-465b-9c67-8c69f11007ce" providerId="ADAL" clId="{3C606F31-73BE-2846-AFD6-D6D034820C11}" dt="2024-05-01T17:33:48.813" v="249" actId="20577"/>
          <ac:graphicFrameMkLst>
            <pc:docMk/>
            <pc:sldMk cId="3639232684" sldId="258"/>
            <ac:graphicFrameMk id="6" creationId="{6A8AE7B3-C8EF-282A-79D8-320F09FBCC79}"/>
          </ac:graphicFrameMkLst>
        </pc:graphicFrameChg>
        <pc:picChg chg="mod">
          <ac:chgData name="O'Neill, Meghan R" userId="56409fb5-bc52-465b-9c67-8c69f11007ce" providerId="ADAL" clId="{3C606F31-73BE-2846-AFD6-D6D034820C11}" dt="2024-05-01T17:33:53.645" v="250" actId="1076"/>
          <ac:picMkLst>
            <pc:docMk/>
            <pc:sldMk cId="3639232684" sldId="258"/>
            <ac:picMk id="2" creationId="{0CEBF5FC-4423-7224-C769-DDCF9C8DA221}"/>
          </ac:picMkLst>
        </pc:picChg>
        <pc:picChg chg="add del mod">
          <ac:chgData name="O'Neill, Meghan R" userId="56409fb5-bc52-465b-9c67-8c69f11007ce" providerId="ADAL" clId="{3C606F31-73BE-2846-AFD6-D6D034820C11}" dt="2024-05-01T17:55:32.341" v="287"/>
          <ac:picMkLst>
            <pc:docMk/>
            <pc:sldMk cId="3639232684" sldId="258"/>
            <ac:picMk id="4" creationId="{729422D5-190B-BE60-21F6-EA01D8CF4068}"/>
          </ac:picMkLst>
        </pc:picChg>
        <pc:picChg chg="add del mod">
          <ac:chgData name="O'Neill, Meghan R" userId="56409fb5-bc52-465b-9c67-8c69f11007ce" providerId="ADAL" clId="{3C606F31-73BE-2846-AFD6-D6D034820C11}" dt="2024-05-03T15:57:09.707" v="2201"/>
          <ac:picMkLst>
            <pc:docMk/>
            <pc:sldMk cId="3639232684" sldId="258"/>
            <ac:picMk id="11" creationId="{F2E65EE2-FE6E-C7DD-3E9A-8D1A64C9AEAB}"/>
          </ac:picMkLst>
        </pc:picChg>
        <pc:picChg chg="add del mod">
          <ac:chgData name="O'Neill, Meghan R" userId="56409fb5-bc52-465b-9c67-8c69f11007ce" providerId="ADAL" clId="{3C606F31-73BE-2846-AFD6-D6D034820C11}" dt="2024-05-01T18:00:30.487" v="297"/>
          <ac:picMkLst>
            <pc:docMk/>
            <pc:sldMk cId="3639232684" sldId="258"/>
            <ac:picMk id="13" creationId="{2C4B14C8-8E73-263E-E475-6A93603E423D}"/>
          </ac:picMkLst>
        </pc:picChg>
        <pc:picChg chg="add del mod">
          <ac:chgData name="O'Neill, Meghan R" userId="56409fb5-bc52-465b-9c67-8c69f11007ce" providerId="ADAL" clId="{3C606F31-73BE-2846-AFD6-D6D034820C11}" dt="2024-05-03T15:57:55.830" v="2203"/>
          <ac:picMkLst>
            <pc:docMk/>
            <pc:sldMk cId="3639232684" sldId="258"/>
            <ac:picMk id="15" creationId="{9C930D31-9BD6-0315-4A1F-F3BC9592FABB}"/>
          </ac:picMkLst>
        </pc:picChg>
        <pc:picChg chg="add del mod">
          <ac:chgData name="O'Neill, Meghan R" userId="56409fb5-bc52-465b-9c67-8c69f11007ce" providerId="ADAL" clId="{3C606F31-73BE-2846-AFD6-D6D034820C11}" dt="2024-05-03T15:58:11.877" v="2205"/>
          <ac:picMkLst>
            <pc:docMk/>
            <pc:sldMk cId="3639232684" sldId="258"/>
            <ac:picMk id="19" creationId="{97B8BAAA-D6F1-E010-1AF7-8D918FE0258F}"/>
          </ac:picMkLst>
        </pc:picChg>
        <pc:picChg chg="add del mod">
          <ac:chgData name="O'Neill, Meghan R" userId="56409fb5-bc52-465b-9c67-8c69f11007ce" providerId="ADAL" clId="{3C606F31-73BE-2846-AFD6-D6D034820C11}" dt="2024-05-01T18:19:38.317" v="336"/>
          <ac:picMkLst>
            <pc:docMk/>
            <pc:sldMk cId="3639232684" sldId="258"/>
            <ac:picMk id="22" creationId="{BB226FE2-0F8E-0278-A25C-EABC317CA924}"/>
          </ac:picMkLst>
        </pc:picChg>
        <pc:picChg chg="add mod">
          <ac:chgData name="O'Neill, Meghan R" userId="56409fb5-bc52-465b-9c67-8c69f11007ce" providerId="ADAL" clId="{3C606F31-73BE-2846-AFD6-D6D034820C11}" dt="2024-05-03T15:58:51.701" v="2206"/>
          <ac:picMkLst>
            <pc:docMk/>
            <pc:sldMk cId="3639232684" sldId="258"/>
            <ac:picMk id="23" creationId="{5106C7AC-2AE8-D3E4-48D6-8B73A33EF3E5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3688184528" sldId="259"/>
        </pc:sldMkLst>
        <pc:picChg chg="add del mod">
          <ac:chgData name="O'Neill, Meghan R" userId="56409fb5-bc52-465b-9c67-8c69f11007ce" providerId="ADAL" clId="{3C606F31-73BE-2846-AFD6-D6D034820C11}" dt="2024-05-01T17:55:33.528" v="288"/>
          <ac:picMkLst>
            <pc:docMk/>
            <pc:sldMk cId="3688184528" sldId="259"/>
            <ac:picMk id="6" creationId="{893D246C-85B3-F1D0-41AC-98032370C3A9}"/>
          </ac:picMkLst>
        </pc:picChg>
        <pc:picChg chg="add del mod">
          <ac:chgData name="O'Neill, Meghan R" userId="56409fb5-bc52-465b-9c67-8c69f11007ce" providerId="ADAL" clId="{3C606F31-73BE-2846-AFD6-D6D034820C11}" dt="2024-05-01T18:00:34.477" v="298"/>
          <ac:picMkLst>
            <pc:docMk/>
            <pc:sldMk cId="3688184528" sldId="259"/>
            <ac:picMk id="16" creationId="{C7AE4EF4-53F4-F154-2F44-37D1FED5DA5B}"/>
          </ac:picMkLst>
        </pc:picChg>
        <pc:picChg chg="add del mod">
          <ac:chgData name="O'Neill, Meghan R" userId="56409fb5-bc52-465b-9c67-8c69f11007ce" providerId="ADAL" clId="{3C606F31-73BE-2846-AFD6-D6D034820C11}" dt="2024-05-01T18:19:35.873" v="335"/>
          <ac:picMkLst>
            <pc:docMk/>
            <pc:sldMk cId="3688184528" sldId="259"/>
            <ac:picMk id="22" creationId="{C690CD8E-B5AB-4282-841E-A3F3EA367C79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2669309588" sldId="260"/>
        </pc:sldMkLst>
        <pc:picChg chg="add del mod">
          <ac:chgData name="O'Neill, Meghan R" userId="56409fb5-bc52-465b-9c67-8c69f11007ce" providerId="ADAL" clId="{3C606F31-73BE-2846-AFD6-D6D034820C11}" dt="2024-05-01T17:55:47.642" v="291"/>
          <ac:picMkLst>
            <pc:docMk/>
            <pc:sldMk cId="2669309588" sldId="260"/>
            <ac:picMk id="6" creationId="{D9232227-4A04-A901-15C4-15067318B2BD}"/>
          </ac:picMkLst>
        </pc:picChg>
        <pc:picChg chg="add del mod">
          <ac:chgData name="O'Neill, Meghan R" userId="56409fb5-bc52-465b-9c67-8c69f11007ce" providerId="ADAL" clId="{3C606F31-73BE-2846-AFD6-D6D034820C11}" dt="2024-05-01T18:19:10.424" v="327"/>
          <ac:picMkLst>
            <pc:docMk/>
            <pc:sldMk cId="2669309588" sldId="260"/>
            <ac:picMk id="16" creationId="{36115323-42CA-4095-CE65-CF3503E4BB08}"/>
          </ac:picMkLst>
        </pc:picChg>
      </pc:sldChg>
      <pc:sldChg chg="addSp delSp modSp mod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566840747" sldId="261"/>
        </pc:sldMkLst>
        <pc:picChg chg="mod">
          <ac:chgData name="O'Neill, Meghan R" userId="56409fb5-bc52-465b-9c67-8c69f11007ce" providerId="ADAL" clId="{3C606F31-73BE-2846-AFD6-D6D034820C11}" dt="2024-05-01T17:25:15.111" v="157" actId="1076"/>
          <ac:picMkLst>
            <pc:docMk/>
            <pc:sldMk cId="566840747" sldId="261"/>
            <ac:picMk id="3" creationId="{6062B97E-32C5-31DF-0627-40788391AE74}"/>
          </ac:picMkLst>
        </pc:picChg>
        <pc:picChg chg="add del mod">
          <ac:chgData name="O'Neill, Meghan R" userId="56409fb5-bc52-465b-9c67-8c69f11007ce" providerId="ADAL" clId="{3C606F31-73BE-2846-AFD6-D6D034820C11}" dt="2024-05-01T18:19:20.672" v="329"/>
          <ac:picMkLst>
            <pc:docMk/>
            <pc:sldMk cId="566840747" sldId="261"/>
            <ac:picMk id="14" creationId="{42334C47-AA93-571F-88D3-D72590F6E101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446222597" sldId="262"/>
        </pc:sldMkLst>
        <pc:picChg chg="add del mod">
          <ac:chgData name="O'Neill, Meghan R" userId="56409fb5-bc52-465b-9c67-8c69f11007ce" providerId="ADAL" clId="{3C606F31-73BE-2846-AFD6-D6D034820C11}" dt="2024-05-01T18:19:23.551" v="330"/>
          <ac:picMkLst>
            <pc:docMk/>
            <pc:sldMk cId="446222597" sldId="262"/>
            <ac:picMk id="13" creationId="{5595D0E4-420E-9DEF-CD85-2D052FC7A0CA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2352464273" sldId="263"/>
        </pc:sldMkLst>
        <pc:picChg chg="add del mod">
          <ac:chgData name="O'Neill, Meghan R" userId="56409fb5-bc52-465b-9c67-8c69f11007ce" providerId="ADAL" clId="{3C606F31-73BE-2846-AFD6-D6D034820C11}" dt="2024-05-01T17:55:35.935" v="289"/>
          <ac:picMkLst>
            <pc:docMk/>
            <pc:sldMk cId="2352464273" sldId="263"/>
            <ac:picMk id="7" creationId="{F6C4B0CB-D942-2479-4879-598646C4B238}"/>
          </ac:picMkLst>
        </pc:picChg>
        <pc:picChg chg="add del mod">
          <ac:chgData name="O'Neill, Meghan R" userId="56409fb5-bc52-465b-9c67-8c69f11007ce" providerId="ADAL" clId="{3C606F31-73BE-2846-AFD6-D6D034820C11}" dt="2024-05-01T18:19:31.141" v="333"/>
          <ac:picMkLst>
            <pc:docMk/>
            <pc:sldMk cId="2352464273" sldId="263"/>
            <ac:picMk id="21" creationId="{3EDC3E81-FCE0-CB0C-0702-476D4E1C1350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2023811799" sldId="264"/>
        </pc:sldMkLst>
        <pc:picChg chg="add del mod">
          <ac:chgData name="O'Neill, Meghan R" userId="56409fb5-bc52-465b-9c67-8c69f11007ce" providerId="ADAL" clId="{3C606F31-73BE-2846-AFD6-D6D034820C11}" dt="2024-05-01T17:56:01.642" v="293"/>
          <ac:picMkLst>
            <pc:docMk/>
            <pc:sldMk cId="2023811799" sldId="264"/>
            <ac:picMk id="6" creationId="{C8E7D4DD-6D2A-825B-CEC4-97EEAE3A1CAD}"/>
          </ac:picMkLst>
        </pc:picChg>
        <pc:picChg chg="add del mod">
          <ac:chgData name="O'Neill, Meghan R" userId="56409fb5-bc52-465b-9c67-8c69f11007ce" providerId="ADAL" clId="{3C606F31-73BE-2846-AFD6-D6D034820C11}" dt="2024-05-01T18:19:28.639" v="332"/>
          <ac:picMkLst>
            <pc:docMk/>
            <pc:sldMk cId="2023811799" sldId="264"/>
            <ac:picMk id="13" creationId="{AED011C2-A0B0-33A9-F2EE-85DA9F2B35B0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3575743197" sldId="265"/>
        </pc:sldMkLst>
        <pc:picChg chg="add del mod">
          <ac:chgData name="O'Neill, Meghan R" userId="56409fb5-bc52-465b-9c67-8c69f11007ce" providerId="ADAL" clId="{3C606F31-73BE-2846-AFD6-D6D034820C11}" dt="2024-05-01T17:54:52.603" v="283"/>
          <ac:picMkLst>
            <pc:docMk/>
            <pc:sldMk cId="3575743197" sldId="265"/>
            <ac:picMk id="4" creationId="{F83C03EE-547E-BB68-79F1-3B5EDDAC077B}"/>
          </ac:picMkLst>
        </pc:picChg>
        <pc:picChg chg="add del mod">
          <ac:chgData name="O'Neill, Meghan R" userId="56409fb5-bc52-465b-9c67-8c69f11007ce" providerId="ADAL" clId="{3C606F31-73BE-2846-AFD6-D6D034820C11}" dt="2024-05-01T18:19:33.550" v="334"/>
          <ac:picMkLst>
            <pc:docMk/>
            <pc:sldMk cId="3575743197" sldId="265"/>
            <ac:picMk id="18" creationId="{FE52BC7A-86FC-833F-29B4-80C9A7DFA0E1}"/>
          </ac:picMkLst>
        </pc:picChg>
      </pc:sldChg>
      <pc:sldChg chg="addSp delSp modSp mod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1768019338" sldId="266"/>
        </pc:sldMkLst>
        <pc:picChg chg="mod">
          <ac:chgData name="O'Neill, Meghan R" userId="56409fb5-bc52-465b-9c67-8c69f11007ce" providerId="ADAL" clId="{3C606F31-73BE-2846-AFD6-D6D034820C11}" dt="2024-05-01T17:30:58.850" v="237" actId="1076"/>
          <ac:picMkLst>
            <pc:docMk/>
            <pc:sldMk cId="1768019338" sldId="266"/>
            <ac:picMk id="3" creationId="{A21D8C37-DC8C-F737-D6FD-4F4B5EE43309}"/>
          </ac:picMkLst>
        </pc:picChg>
        <pc:picChg chg="add del mod">
          <ac:chgData name="O'Neill, Meghan R" userId="56409fb5-bc52-465b-9c67-8c69f11007ce" providerId="ADAL" clId="{3C606F31-73BE-2846-AFD6-D6D034820C11}" dt="2024-05-01T17:55:38.311" v="290"/>
          <ac:picMkLst>
            <pc:docMk/>
            <pc:sldMk cId="1768019338" sldId="266"/>
            <ac:picMk id="5" creationId="{596E7624-6FE9-92A0-8597-4E29984961E7}"/>
          </ac:picMkLst>
        </pc:picChg>
        <pc:picChg chg="add del mod">
          <ac:chgData name="O'Neill, Meghan R" userId="56409fb5-bc52-465b-9c67-8c69f11007ce" providerId="ADAL" clId="{3C606F31-73BE-2846-AFD6-D6D034820C11}" dt="2024-05-01T18:19:26.673" v="331"/>
          <ac:picMkLst>
            <pc:docMk/>
            <pc:sldMk cId="1768019338" sldId="266"/>
            <ac:picMk id="20" creationId="{F5B95045-8D72-2731-0EE0-ACEBBB341315}"/>
          </ac:picMkLst>
        </pc:picChg>
      </pc:sldChg>
      <pc:sldChg chg="addSp delSp modSp modTransition modAnim">
        <pc:chgData name="O'Neill, Meghan R" userId="56409fb5-bc52-465b-9c67-8c69f11007ce" providerId="ADAL" clId="{3C606F31-73BE-2846-AFD6-D6D034820C11}" dt="2024-05-01T18:20:55.904" v="339"/>
        <pc:sldMkLst>
          <pc:docMk/>
          <pc:sldMk cId="2686211923" sldId="267"/>
        </pc:sldMkLst>
        <pc:picChg chg="add del mod">
          <ac:chgData name="O'Neill, Meghan R" userId="56409fb5-bc52-465b-9c67-8c69f11007ce" providerId="ADAL" clId="{3C606F31-73BE-2846-AFD6-D6D034820C11}" dt="2024-05-01T18:19:14.922" v="328"/>
          <ac:picMkLst>
            <pc:docMk/>
            <pc:sldMk cId="2686211923" sldId="267"/>
            <ac:picMk id="10" creationId="{B8778E84-AA83-ACB6-DF46-5BFA8680A6F8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947290-FCC1-4EF4-8E2B-13A84B748927}" type="doc">
      <dgm:prSet loTypeId="urn:microsoft.com/office/officeart/2005/8/layout/vProcess5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39DDC6-A431-4E84-9ACD-182499FCC6A2}">
      <dgm:prSet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en-US" b="1" u="sng"/>
            <a:t>Problem :</a:t>
          </a:r>
          <a:r>
            <a:rPr lang="en-US"/>
            <a:t> What are the factors that affect a house’s pricing? This analysis is beneficial because it can help home buyers know what a reasonable price for the house is and also help them determine what is important for them in a house. It is also beneficial for people selling a house to know what a reasonable price for the house is.</a:t>
          </a:r>
        </a:p>
      </dgm:t>
    </dgm:pt>
    <dgm:pt modelId="{881B15FE-D927-43A5-835D-77E53FC82242}" type="parTrans" cxnId="{6B7CD28A-F808-4832-AFE2-E468A67212FF}">
      <dgm:prSet/>
      <dgm:spPr/>
      <dgm:t>
        <a:bodyPr/>
        <a:lstStyle/>
        <a:p>
          <a:endParaRPr lang="en-US"/>
        </a:p>
      </dgm:t>
    </dgm:pt>
    <dgm:pt modelId="{833246D1-436C-48C1-BEA2-FB396725574F}" type="sibTrans" cxnId="{6B7CD28A-F808-4832-AFE2-E468A67212FF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>
            <a:noFill/>
          </a:endParaRPr>
        </a:p>
      </dgm:t>
    </dgm:pt>
    <dgm:pt modelId="{443FB18B-A882-4A2C-8610-7C5D3ABE04C4}">
      <dgm:prSet/>
      <dgm:spPr>
        <a:solidFill>
          <a:schemeClr val="tx2"/>
        </a:solidFill>
      </dgm:spPr>
      <dgm:t>
        <a:bodyPr/>
        <a:lstStyle/>
        <a:p>
          <a:r>
            <a:rPr lang="en-US" b="1" u="sng"/>
            <a:t>Data Source :</a:t>
          </a:r>
          <a:r>
            <a:rPr lang="en-US" b="1" u="none"/>
            <a:t> </a:t>
          </a:r>
          <a:r>
            <a:rPr lang="en-US"/>
            <a:t>Housing Prices Dataset by M Yasser H from Kaggle. </a:t>
          </a:r>
        </a:p>
      </dgm:t>
    </dgm:pt>
    <dgm:pt modelId="{540D817A-2E54-443C-A6AF-ACC1500E22E6}" type="parTrans" cxnId="{37005C8A-75EF-422D-8580-5979034BC8E7}">
      <dgm:prSet/>
      <dgm:spPr/>
      <dgm:t>
        <a:bodyPr/>
        <a:lstStyle/>
        <a:p>
          <a:endParaRPr lang="en-US"/>
        </a:p>
      </dgm:t>
    </dgm:pt>
    <dgm:pt modelId="{2837F1B8-A60D-4073-91C8-635D1EEE7EF1}" type="sibTrans" cxnId="{37005C8A-75EF-422D-8580-5979034BC8E7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C1118072-3318-4904-8BE9-EBCCF8D01D52}">
      <dgm:prSet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r>
            <a:rPr lang="en-US" b="1" u="sng"/>
            <a:t>Methods :</a:t>
          </a:r>
          <a:r>
            <a:rPr lang="en-US"/>
            <a:t> Multi-linear regression model, collinearity, and residual plots. </a:t>
          </a:r>
        </a:p>
      </dgm:t>
    </dgm:pt>
    <dgm:pt modelId="{63799D3F-DBC3-4A33-901B-6A2270EA839C}" type="parTrans" cxnId="{F67BF164-7753-4596-9BCA-5EEE88CFEC0B}">
      <dgm:prSet/>
      <dgm:spPr/>
      <dgm:t>
        <a:bodyPr/>
        <a:lstStyle/>
        <a:p>
          <a:endParaRPr lang="en-US"/>
        </a:p>
      </dgm:t>
    </dgm:pt>
    <dgm:pt modelId="{B597FD09-C974-4EAA-8BD8-5EF1FA5A0EB4}" type="sibTrans" cxnId="{F67BF164-7753-4596-9BCA-5EEE88CFEC0B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6CC21D9C-BB84-4035-8D6E-70F6ACFFE80C}">
      <dgm:prSet/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en-US" u="sng"/>
            <a:t>Measures :</a:t>
          </a:r>
          <a:r>
            <a:rPr lang="en-US"/>
            <a:t> Variables, p-values of variables, multicollinearity/correlation. </a:t>
          </a:r>
        </a:p>
      </dgm:t>
    </dgm:pt>
    <dgm:pt modelId="{B4D2CEAE-23BA-42A1-889C-467F84EBA8B2}" type="sibTrans" cxnId="{AD59A816-6865-4863-9DCC-0BA53A17159A}">
      <dgm:prSet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en-US"/>
        </a:p>
      </dgm:t>
    </dgm:pt>
    <dgm:pt modelId="{D8074E82-EC7E-43C3-8427-A987DAF8637F}" type="parTrans" cxnId="{AD59A816-6865-4863-9DCC-0BA53A17159A}">
      <dgm:prSet/>
      <dgm:spPr/>
      <dgm:t>
        <a:bodyPr/>
        <a:lstStyle/>
        <a:p>
          <a:endParaRPr lang="en-US"/>
        </a:p>
      </dgm:t>
    </dgm:pt>
    <dgm:pt modelId="{4266A55D-F5D1-4318-AB4D-FAFF575A786C}">
      <dgm:prSet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r>
            <a:rPr lang="en-US" b="1" u="sng"/>
            <a:t>Conclusions :</a:t>
          </a:r>
          <a:r>
            <a:rPr lang="en-US"/>
            <a:t> Most significant variable was number of bathrooms, with a positive relationship. The least significant was the area of the house, with a positive relationship. Area, bathrooms, stories, main road, guest room, basement, water heater, air conditioning, preferable are and parking are all significant in predicting a house's price. </a:t>
          </a:r>
        </a:p>
      </dgm:t>
    </dgm:pt>
    <dgm:pt modelId="{F2D80035-0CDE-42C8-B2C3-5B9DD7260F07}" type="sibTrans" cxnId="{78A9D7E8-B8CC-4CA3-9C20-8A2E078857F2}">
      <dgm:prSet/>
      <dgm:spPr/>
      <dgm:t>
        <a:bodyPr/>
        <a:lstStyle/>
        <a:p>
          <a:endParaRPr lang="en-US"/>
        </a:p>
      </dgm:t>
    </dgm:pt>
    <dgm:pt modelId="{C3A99366-02C6-4A1B-8D0F-7E6BAC54D5CA}" type="parTrans" cxnId="{78A9D7E8-B8CC-4CA3-9C20-8A2E078857F2}">
      <dgm:prSet/>
      <dgm:spPr/>
      <dgm:t>
        <a:bodyPr/>
        <a:lstStyle/>
        <a:p>
          <a:endParaRPr lang="en-US"/>
        </a:p>
      </dgm:t>
    </dgm:pt>
    <dgm:pt modelId="{4279D64B-115C-D840-9B9E-4FA63A6CADA6}" type="pres">
      <dgm:prSet presAssocID="{DE947290-FCC1-4EF4-8E2B-13A84B748927}" presName="outerComposite" presStyleCnt="0">
        <dgm:presLayoutVars>
          <dgm:chMax val="5"/>
          <dgm:dir/>
          <dgm:resizeHandles val="exact"/>
        </dgm:presLayoutVars>
      </dgm:prSet>
      <dgm:spPr/>
    </dgm:pt>
    <dgm:pt modelId="{43D9D3B8-4958-FB46-ACD1-34F45589F625}" type="pres">
      <dgm:prSet presAssocID="{DE947290-FCC1-4EF4-8E2B-13A84B748927}" presName="dummyMaxCanvas" presStyleCnt="0">
        <dgm:presLayoutVars/>
      </dgm:prSet>
      <dgm:spPr/>
    </dgm:pt>
    <dgm:pt modelId="{01CD4DE7-EA73-8649-BC63-BE0A124ADABB}" type="pres">
      <dgm:prSet presAssocID="{DE947290-FCC1-4EF4-8E2B-13A84B748927}" presName="FiveNodes_1" presStyleLbl="node1" presStyleIdx="0" presStyleCnt="5">
        <dgm:presLayoutVars>
          <dgm:bulletEnabled val="1"/>
        </dgm:presLayoutVars>
      </dgm:prSet>
      <dgm:spPr/>
    </dgm:pt>
    <dgm:pt modelId="{EBF6F604-E67D-E74C-8834-CD0C7F843F44}" type="pres">
      <dgm:prSet presAssocID="{DE947290-FCC1-4EF4-8E2B-13A84B748927}" presName="FiveNodes_2" presStyleLbl="node1" presStyleIdx="1" presStyleCnt="5">
        <dgm:presLayoutVars>
          <dgm:bulletEnabled val="1"/>
        </dgm:presLayoutVars>
      </dgm:prSet>
      <dgm:spPr/>
    </dgm:pt>
    <dgm:pt modelId="{C650C701-3116-B040-B0EE-A73BB8D60FA4}" type="pres">
      <dgm:prSet presAssocID="{DE947290-FCC1-4EF4-8E2B-13A84B748927}" presName="FiveNodes_3" presStyleLbl="node1" presStyleIdx="2" presStyleCnt="5">
        <dgm:presLayoutVars>
          <dgm:bulletEnabled val="1"/>
        </dgm:presLayoutVars>
      </dgm:prSet>
      <dgm:spPr/>
    </dgm:pt>
    <dgm:pt modelId="{AF20805A-9B6E-804A-B1D2-4904A43723D5}" type="pres">
      <dgm:prSet presAssocID="{DE947290-FCC1-4EF4-8E2B-13A84B748927}" presName="FiveNodes_4" presStyleLbl="node1" presStyleIdx="3" presStyleCnt="5">
        <dgm:presLayoutVars>
          <dgm:bulletEnabled val="1"/>
        </dgm:presLayoutVars>
      </dgm:prSet>
      <dgm:spPr/>
    </dgm:pt>
    <dgm:pt modelId="{C8177600-E340-3A4F-A381-1A6F84A3B9C6}" type="pres">
      <dgm:prSet presAssocID="{DE947290-FCC1-4EF4-8E2B-13A84B748927}" presName="FiveNodes_5" presStyleLbl="node1" presStyleIdx="4" presStyleCnt="5">
        <dgm:presLayoutVars>
          <dgm:bulletEnabled val="1"/>
        </dgm:presLayoutVars>
      </dgm:prSet>
      <dgm:spPr/>
    </dgm:pt>
    <dgm:pt modelId="{4996BA8B-5A0D-1546-8839-B2CAD564C8DC}" type="pres">
      <dgm:prSet presAssocID="{DE947290-FCC1-4EF4-8E2B-13A84B748927}" presName="FiveConn_1-2" presStyleLbl="fgAccFollowNode1" presStyleIdx="0" presStyleCnt="4" custLinFactNeighborX="98571" custLinFactNeighborY="-67181">
        <dgm:presLayoutVars>
          <dgm:bulletEnabled val="1"/>
        </dgm:presLayoutVars>
      </dgm:prSet>
      <dgm:spPr/>
    </dgm:pt>
    <dgm:pt modelId="{1738078B-07F4-BA48-A41A-D35F20F5960D}" type="pres">
      <dgm:prSet presAssocID="{DE947290-FCC1-4EF4-8E2B-13A84B748927}" presName="FiveConn_2-3" presStyleLbl="fgAccFollowNode1" presStyleIdx="1" presStyleCnt="4" custLinFactX="22418" custLinFactNeighborX="100000" custLinFactNeighborY="-72668">
        <dgm:presLayoutVars>
          <dgm:bulletEnabled val="1"/>
        </dgm:presLayoutVars>
      </dgm:prSet>
      <dgm:spPr/>
    </dgm:pt>
    <dgm:pt modelId="{43544BCF-C6E3-1F4A-9485-B0858DCA487C}" type="pres">
      <dgm:prSet presAssocID="{DE947290-FCC1-4EF4-8E2B-13A84B748927}" presName="FiveConn_3-4" presStyleLbl="fgAccFollowNode1" presStyleIdx="2" presStyleCnt="4" custLinFactX="1781" custLinFactNeighborX="100000" custLinFactNeighborY="-79273">
        <dgm:presLayoutVars>
          <dgm:bulletEnabled val="1"/>
        </dgm:presLayoutVars>
      </dgm:prSet>
      <dgm:spPr/>
    </dgm:pt>
    <dgm:pt modelId="{7B8570BD-6986-B244-940C-684AFAA79A65}" type="pres">
      <dgm:prSet presAssocID="{DE947290-FCC1-4EF4-8E2B-13A84B748927}" presName="FiveConn_4-5" presStyleLbl="fgAccFollowNode1" presStyleIdx="3" presStyleCnt="4" custLinFactX="18766" custLinFactNeighborX="100000" custLinFactNeighborY="-63583">
        <dgm:presLayoutVars>
          <dgm:bulletEnabled val="1"/>
        </dgm:presLayoutVars>
      </dgm:prSet>
      <dgm:spPr/>
    </dgm:pt>
    <dgm:pt modelId="{C788B4EC-737D-6D4B-AFFB-B71055E8E19A}" type="pres">
      <dgm:prSet presAssocID="{DE947290-FCC1-4EF4-8E2B-13A84B748927}" presName="FiveNodes_1_text" presStyleLbl="node1" presStyleIdx="4" presStyleCnt="5">
        <dgm:presLayoutVars>
          <dgm:bulletEnabled val="1"/>
        </dgm:presLayoutVars>
      </dgm:prSet>
      <dgm:spPr/>
    </dgm:pt>
    <dgm:pt modelId="{A7907E43-205A-5B4E-8EEF-65F46B9D8014}" type="pres">
      <dgm:prSet presAssocID="{DE947290-FCC1-4EF4-8E2B-13A84B748927}" presName="FiveNodes_2_text" presStyleLbl="node1" presStyleIdx="4" presStyleCnt="5">
        <dgm:presLayoutVars>
          <dgm:bulletEnabled val="1"/>
        </dgm:presLayoutVars>
      </dgm:prSet>
      <dgm:spPr/>
    </dgm:pt>
    <dgm:pt modelId="{A4152845-AD6C-2142-907E-A141BA5AA770}" type="pres">
      <dgm:prSet presAssocID="{DE947290-FCC1-4EF4-8E2B-13A84B748927}" presName="FiveNodes_3_text" presStyleLbl="node1" presStyleIdx="4" presStyleCnt="5">
        <dgm:presLayoutVars>
          <dgm:bulletEnabled val="1"/>
        </dgm:presLayoutVars>
      </dgm:prSet>
      <dgm:spPr/>
    </dgm:pt>
    <dgm:pt modelId="{36809C30-8664-EA4A-9730-8D558353196D}" type="pres">
      <dgm:prSet presAssocID="{DE947290-FCC1-4EF4-8E2B-13A84B748927}" presName="FiveNodes_4_text" presStyleLbl="node1" presStyleIdx="4" presStyleCnt="5">
        <dgm:presLayoutVars>
          <dgm:bulletEnabled val="1"/>
        </dgm:presLayoutVars>
      </dgm:prSet>
      <dgm:spPr/>
    </dgm:pt>
    <dgm:pt modelId="{1CDB8E10-9460-AC42-BA5F-7D6EECC0594A}" type="pres">
      <dgm:prSet presAssocID="{DE947290-FCC1-4EF4-8E2B-13A84B748927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AD59A816-6865-4863-9DCC-0BA53A17159A}" srcId="{DE947290-FCC1-4EF4-8E2B-13A84B748927}" destId="{6CC21D9C-BB84-4035-8D6E-70F6ACFFE80C}" srcOrd="3" destOrd="0" parTransId="{D8074E82-EC7E-43C3-8427-A987DAF8637F}" sibTransId="{B4D2CEAE-23BA-42A1-889C-467F84EBA8B2}"/>
    <dgm:cxn modelId="{A0FD9364-5870-8B4F-9C9D-AB6F12D08780}" type="presOf" srcId="{B4D2CEAE-23BA-42A1-889C-467F84EBA8B2}" destId="{7B8570BD-6986-B244-940C-684AFAA79A65}" srcOrd="0" destOrd="0" presId="urn:microsoft.com/office/officeart/2005/8/layout/vProcess5"/>
    <dgm:cxn modelId="{F67BF164-7753-4596-9BCA-5EEE88CFEC0B}" srcId="{DE947290-FCC1-4EF4-8E2B-13A84B748927}" destId="{C1118072-3318-4904-8BE9-EBCCF8D01D52}" srcOrd="2" destOrd="0" parTransId="{63799D3F-DBC3-4A33-901B-6A2270EA839C}" sibTransId="{B597FD09-C974-4EAA-8BD8-5EF1FA5A0EB4}"/>
    <dgm:cxn modelId="{531B1C4C-D7F3-B14A-8A3E-DB004D606AF5}" type="presOf" srcId="{B597FD09-C974-4EAA-8BD8-5EF1FA5A0EB4}" destId="{43544BCF-C6E3-1F4A-9485-B0858DCA487C}" srcOrd="0" destOrd="0" presId="urn:microsoft.com/office/officeart/2005/8/layout/vProcess5"/>
    <dgm:cxn modelId="{3A5B8F6D-5581-8E43-858D-C48688757C4D}" type="presOf" srcId="{DE947290-FCC1-4EF4-8E2B-13A84B748927}" destId="{4279D64B-115C-D840-9B9E-4FA63A6CADA6}" srcOrd="0" destOrd="0" presId="urn:microsoft.com/office/officeart/2005/8/layout/vProcess5"/>
    <dgm:cxn modelId="{DBF34050-CA73-194D-B637-DE238BBC1D49}" type="presOf" srcId="{2837F1B8-A60D-4073-91C8-635D1EEE7EF1}" destId="{1738078B-07F4-BA48-A41A-D35F20F5960D}" srcOrd="0" destOrd="0" presId="urn:microsoft.com/office/officeart/2005/8/layout/vProcess5"/>
    <dgm:cxn modelId="{6A195E51-84D0-0F4E-A555-70F851C003DB}" type="presOf" srcId="{6CC21D9C-BB84-4035-8D6E-70F6ACFFE80C}" destId="{36809C30-8664-EA4A-9730-8D558353196D}" srcOrd="1" destOrd="0" presId="urn:microsoft.com/office/officeart/2005/8/layout/vProcess5"/>
    <dgm:cxn modelId="{B841C486-709A-2746-89B2-A3945F4AAD0A}" type="presOf" srcId="{C1118072-3318-4904-8BE9-EBCCF8D01D52}" destId="{C650C701-3116-B040-B0EE-A73BB8D60FA4}" srcOrd="0" destOrd="0" presId="urn:microsoft.com/office/officeart/2005/8/layout/vProcess5"/>
    <dgm:cxn modelId="{37005C8A-75EF-422D-8580-5979034BC8E7}" srcId="{DE947290-FCC1-4EF4-8E2B-13A84B748927}" destId="{443FB18B-A882-4A2C-8610-7C5D3ABE04C4}" srcOrd="1" destOrd="0" parTransId="{540D817A-2E54-443C-A6AF-ACC1500E22E6}" sibTransId="{2837F1B8-A60D-4073-91C8-635D1EEE7EF1}"/>
    <dgm:cxn modelId="{71F5518A-1F96-1E46-A6B3-22F05C935DE1}" type="presOf" srcId="{4266A55D-F5D1-4318-AB4D-FAFF575A786C}" destId="{C8177600-E340-3A4F-A381-1A6F84A3B9C6}" srcOrd="0" destOrd="0" presId="urn:microsoft.com/office/officeart/2005/8/layout/vProcess5"/>
    <dgm:cxn modelId="{6B7CD28A-F808-4832-AFE2-E468A67212FF}" srcId="{DE947290-FCC1-4EF4-8E2B-13A84B748927}" destId="{BC39DDC6-A431-4E84-9ACD-182499FCC6A2}" srcOrd="0" destOrd="0" parTransId="{881B15FE-D927-43A5-835D-77E53FC82242}" sibTransId="{833246D1-436C-48C1-BEA2-FB396725574F}"/>
    <dgm:cxn modelId="{8BF8ABAE-08CA-734E-87A0-32D00B80132D}" type="presOf" srcId="{BC39DDC6-A431-4E84-9ACD-182499FCC6A2}" destId="{C788B4EC-737D-6D4B-AFFB-B71055E8E19A}" srcOrd="1" destOrd="0" presId="urn:microsoft.com/office/officeart/2005/8/layout/vProcess5"/>
    <dgm:cxn modelId="{D15DD2B0-1395-2147-AABB-E15ED2FF1143}" type="presOf" srcId="{6CC21D9C-BB84-4035-8D6E-70F6ACFFE80C}" destId="{AF20805A-9B6E-804A-B1D2-4904A43723D5}" srcOrd="0" destOrd="0" presId="urn:microsoft.com/office/officeart/2005/8/layout/vProcess5"/>
    <dgm:cxn modelId="{8E1007B2-4680-7E41-A4E2-F71F890BC16C}" type="presOf" srcId="{BC39DDC6-A431-4E84-9ACD-182499FCC6A2}" destId="{01CD4DE7-EA73-8649-BC63-BE0A124ADABB}" srcOrd="0" destOrd="0" presId="urn:microsoft.com/office/officeart/2005/8/layout/vProcess5"/>
    <dgm:cxn modelId="{F6A53AC3-5134-D84C-AA55-E76458302183}" type="presOf" srcId="{443FB18B-A882-4A2C-8610-7C5D3ABE04C4}" destId="{EBF6F604-E67D-E74C-8834-CD0C7F843F44}" srcOrd="0" destOrd="0" presId="urn:microsoft.com/office/officeart/2005/8/layout/vProcess5"/>
    <dgm:cxn modelId="{D0471AD3-3926-054E-8DFB-014769E86E16}" type="presOf" srcId="{4266A55D-F5D1-4318-AB4D-FAFF575A786C}" destId="{1CDB8E10-9460-AC42-BA5F-7D6EECC0594A}" srcOrd="1" destOrd="0" presId="urn:microsoft.com/office/officeart/2005/8/layout/vProcess5"/>
    <dgm:cxn modelId="{389DE2D6-EC3A-5942-9F79-4ED218EF1D9D}" type="presOf" srcId="{443FB18B-A882-4A2C-8610-7C5D3ABE04C4}" destId="{A7907E43-205A-5B4E-8EEF-65F46B9D8014}" srcOrd="1" destOrd="0" presId="urn:microsoft.com/office/officeart/2005/8/layout/vProcess5"/>
    <dgm:cxn modelId="{B36710DE-506F-2049-95B1-140A932CAB38}" type="presOf" srcId="{833246D1-436C-48C1-BEA2-FB396725574F}" destId="{4996BA8B-5A0D-1546-8839-B2CAD564C8DC}" srcOrd="0" destOrd="0" presId="urn:microsoft.com/office/officeart/2005/8/layout/vProcess5"/>
    <dgm:cxn modelId="{78A9D7E8-B8CC-4CA3-9C20-8A2E078857F2}" srcId="{DE947290-FCC1-4EF4-8E2B-13A84B748927}" destId="{4266A55D-F5D1-4318-AB4D-FAFF575A786C}" srcOrd="4" destOrd="0" parTransId="{C3A99366-02C6-4A1B-8D0F-7E6BAC54D5CA}" sibTransId="{F2D80035-0CDE-42C8-B2C3-5B9DD7260F07}"/>
    <dgm:cxn modelId="{09B4CEF6-847A-4249-AEBE-DD650730F4C9}" type="presOf" srcId="{C1118072-3318-4904-8BE9-EBCCF8D01D52}" destId="{A4152845-AD6C-2142-907E-A141BA5AA770}" srcOrd="1" destOrd="0" presId="urn:microsoft.com/office/officeart/2005/8/layout/vProcess5"/>
    <dgm:cxn modelId="{15FF928D-E227-E245-9B8F-4AA9EE51BD5D}" type="presParOf" srcId="{4279D64B-115C-D840-9B9E-4FA63A6CADA6}" destId="{43D9D3B8-4958-FB46-ACD1-34F45589F625}" srcOrd="0" destOrd="0" presId="urn:microsoft.com/office/officeart/2005/8/layout/vProcess5"/>
    <dgm:cxn modelId="{D6CF2DAE-91E5-6F47-827F-14987CBF4CDA}" type="presParOf" srcId="{4279D64B-115C-D840-9B9E-4FA63A6CADA6}" destId="{01CD4DE7-EA73-8649-BC63-BE0A124ADABB}" srcOrd="1" destOrd="0" presId="urn:microsoft.com/office/officeart/2005/8/layout/vProcess5"/>
    <dgm:cxn modelId="{ADD19858-2908-4743-A100-CCE747FF5217}" type="presParOf" srcId="{4279D64B-115C-D840-9B9E-4FA63A6CADA6}" destId="{EBF6F604-E67D-E74C-8834-CD0C7F843F44}" srcOrd="2" destOrd="0" presId="urn:microsoft.com/office/officeart/2005/8/layout/vProcess5"/>
    <dgm:cxn modelId="{B1B1ADEA-E3F8-C541-9B8B-E7475E3B2D30}" type="presParOf" srcId="{4279D64B-115C-D840-9B9E-4FA63A6CADA6}" destId="{C650C701-3116-B040-B0EE-A73BB8D60FA4}" srcOrd="3" destOrd="0" presId="urn:microsoft.com/office/officeart/2005/8/layout/vProcess5"/>
    <dgm:cxn modelId="{874EF792-4531-9F45-A43F-084166D63D58}" type="presParOf" srcId="{4279D64B-115C-D840-9B9E-4FA63A6CADA6}" destId="{AF20805A-9B6E-804A-B1D2-4904A43723D5}" srcOrd="4" destOrd="0" presId="urn:microsoft.com/office/officeart/2005/8/layout/vProcess5"/>
    <dgm:cxn modelId="{FF75C0D8-FD4E-4F49-A41D-6B1554EFBCB1}" type="presParOf" srcId="{4279D64B-115C-D840-9B9E-4FA63A6CADA6}" destId="{C8177600-E340-3A4F-A381-1A6F84A3B9C6}" srcOrd="5" destOrd="0" presId="urn:microsoft.com/office/officeart/2005/8/layout/vProcess5"/>
    <dgm:cxn modelId="{F8CADDAE-995B-9844-958A-672B86F39CB3}" type="presParOf" srcId="{4279D64B-115C-D840-9B9E-4FA63A6CADA6}" destId="{4996BA8B-5A0D-1546-8839-B2CAD564C8DC}" srcOrd="6" destOrd="0" presId="urn:microsoft.com/office/officeart/2005/8/layout/vProcess5"/>
    <dgm:cxn modelId="{61A76FB8-4A67-9047-8FE7-AAE1CA05C720}" type="presParOf" srcId="{4279D64B-115C-D840-9B9E-4FA63A6CADA6}" destId="{1738078B-07F4-BA48-A41A-D35F20F5960D}" srcOrd="7" destOrd="0" presId="urn:microsoft.com/office/officeart/2005/8/layout/vProcess5"/>
    <dgm:cxn modelId="{4036F19D-4C36-3F49-A610-1E389438BDEE}" type="presParOf" srcId="{4279D64B-115C-D840-9B9E-4FA63A6CADA6}" destId="{43544BCF-C6E3-1F4A-9485-B0858DCA487C}" srcOrd="8" destOrd="0" presId="urn:microsoft.com/office/officeart/2005/8/layout/vProcess5"/>
    <dgm:cxn modelId="{47539FB3-B55A-0B4C-8E63-E3A89D2E1160}" type="presParOf" srcId="{4279D64B-115C-D840-9B9E-4FA63A6CADA6}" destId="{7B8570BD-6986-B244-940C-684AFAA79A65}" srcOrd="9" destOrd="0" presId="urn:microsoft.com/office/officeart/2005/8/layout/vProcess5"/>
    <dgm:cxn modelId="{85DA5572-606E-B94B-A863-2AEE39BD4229}" type="presParOf" srcId="{4279D64B-115C-D840-9B9E-4FA63A6CADA6}" destId="{C788B4EC-737D-6D4B-AFFB-B71055E8E19A}" srcOrd="10" destOrd="0" presId="urn:microsoft.com/office/officeart/2005/8/layout/vProcess5"/>
    <dgm:cxn modelId="{92D20B30-6F4B-BC4E-886D-BCBE917BB87E}" type="presParOf" srcId="{4279D64B-115C-D840-9B9E-4FA63A6CADA6}" destId="{A7907E43-205A-5B4E-8EEF-65F46B9D8014}" srcOrd="11" destOrd="0" presId="urn:microsoft.com/office/officeart/2005/8/layout/vProcess5"/>
    <dgm:cxn modelId="{F6057E6C-8F71-ED42-84FB-48DF34EEA6FC}" type="presParOf" srcId="{4279D64B-115C-D840-9B9E-4FA63A6CADA6}" destId="{A4152845-AD6C-2142-907E-A141BA5AA770}" srcOrd="12" destOrd="0" presId="urn:microsoft.com/office/officeart/2005/8/layout/vProcess5"/>
    <dgm:cxn modelId="{32F1BFEC-E082-8042-8C3D-B7A60C5A146D}" type="presParOf" srcId="{4279D64B-115C-D840-9B9E-4FA63A6CADA6}" destId="{36809C30-8664-EA4A-9730-8D558353196D}" srcOrd="13" destOrd="0" presId="urn:microsoft.com/office/officeart/2005/8/layout/vProcess5"/>
    <dgm:cxn modelId="{BB9C8FD1-AFC9-D847-AB6B-4161A26F43F2}" type="presParOf" srcId="{4279D64B-115C-D840-9B9E-4FA63A6CADA6}" destId="{1CDB8E10-9460-AC42-BA5F-7D6EECC0594A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3E8AAF-C200-45C7-AC73-703B202E27F3}" type="doc">
      <dgm:prSet loTypeId="urn:microsoft.com/office/officeart/2009/3/layout/HorizontalOrganizationChart" loCatId="hierarchy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9CEC1F8-37B4-446D-8A02-5ADAFDE597A9}">
      <dgm:prSet/>
      <dgm:spPr/>
      <dgm:t>
        <a:bodyPr/>
        <a:lstStyle/>
        <a:p>
          <a:r>
            <a:rPr lang="en-US" b="1" u="sng"/>
            <a:t>Problem Statement</a:t>
          </a:r>
          <a:r>
            <a:rPr lang="en-US" b="0" u="sng"/>
            <a:t> </a:t>
          </a:r>
          <a:r>
            <a:rPr lang="en-US" b="1" u="sng"/>
            <a:t>:</a:t>
          </a:r>
          <a:r>
            <a:rPr lang="en-US" b="0" u="sng"/>
            <a:t>  </a:t>
          </a:r>
          <a:r>
            <a:rPr lang="en-US" u="sng"/>
            <a:t> </a:t>
          </a:r>
          <a:r>
            <a:rPr lang="en-US"/>
            <a:t>                                 What affects the price of a house?</a:t>
          </a:r>
        </a:p>
      </dgm:t>
    </dgm:pt>
    <dgm:pt modelId="{CC2E8486-295E-405D-87A3-0BEA5D80959E}" type="parTrans" cxnId="{DDB7A9F9-ABC0-4A8E-871B-D2B6931EDD15}">
      <dgm:prSet/>
      <dgm:spPr/>
      <dgm:t>
        <a:bodyPr/>
        <a:lstStyle/>
        <a:p>
          <a:endParaRPr lang="en-US"/>
        </a:p>
      </dgm:t>
    </dgm:pt>
    <dgm:pt modelId="{EFD911A2-F018-456C-93F2-D22194A32834}" type="sibTrans" cxnId="{DDB7A9F9-ABC0-4A8E-871B-D2B6931EDD15}">
      <dgm:prSet/>
      <dgm:spPr/>
      <dgm:t>
        <a:bodyPr/>
        <a:lstStyle/>
        <a:p>
          <a:endParaRPr lang="en-US"/>
        </a:p>
      </dgm:t>
    </dgm:pt>
    <dgm:pt modelId="{44B86153-8A0B-4D2E-AA1E-9E9783413DA9}">
      <dgm:prSet/>
      <dgm:spPr/>
      <dgm:t>
        <a:bodyPr/>
        <a:lstStyle/>
        <a:p>
          <a:r>
            <a:rPr lang="en-US" b="1" u="sng"/>
            <a:t>Dependent Variable :       </a:t>
          </a:r>
          <a:r>
            <a:rPr lang="en-US" u="sng"/>
            <a:t>                                </a:t>
          </a:r>
          <a:r>
            <a:rPr lang="en-US"/>
            <a:t>The price of housing.</a:t>
          </a:r>
        </a:p>
      </dgm:t>
    </dgm:pt>
    <dgm:pt modelId="{5F1B31EE-FF9A-4D3E-A4F9-7427BDC4B502}" type="parTrans" cxnId="{DC322909-2022-4ACB-A3D8-DB5235F9690C}">
      <dgm:prSet/>
      <dgm:spPr/>
      <dgm:t>
        <a:bodyPr/>
        <a:lstStyle/>
        <a:p>
          <a:endParaRPr lang="en-US"/>
        </a:p>
      </dgm:t>
    </dgm:pt>
    <dgm:pt modelId="{87097FB6-6335-4343-977C-7E938A8C9095}" type="sibTrans" cxnId="{DC322909-2022-4ACB-A3D8-DB5235F9690C}">
      <dgm:prSet/>
      <dgm:spPr/>
      <dgm:t>
        <a:bodyPr/>
        <a:lstStyle/>
        <a:p>
          <a:endParaRPr lang="en-US"/>
        </a:p>
      </dgm:t>
    </dgm:pt>
    <dgm:pt modelId="{1251809A-FC58-43D8-9CF1-492415FA4757}">
      <dgm:prSet/>
      <dgm:spPr/>
      <dgm:t>
        <a:bodyPr/>
        <a:lstStyle/>
        <a:p>
          <a:r>
            <a:rPr lang="en-US" b="1" u="sng"/>
            <a:t>Independent Variables :            </a:t>
          </a:r>
          <a:r>
            <a:rPr lang="en-US" b="1"/>
            <a:t>                   </a:t>
          </a:r>
          <a:r>
            <a:rPr lang="en-US"/>
            <a:t>Area, Bedrooms, Bathrooms, Stories, Main Road, Guestroom, Basement, Hot Water Heating, Air Conditioning, Parking, Preferred Area, and Furnishing Status.</a:t>
          </a:r>
        </a:p>
      </dgm:t>
    </dgm:pt>
    <dgm:pt modelId="{F48E930E-4419-47F7-8D8E-F0C2A2FDE702}" type="parTrans" cxnId="{E3D1240E-6F77-42B1-97EF-72EACDEBCF7C}">
      <dgm:prSet/>
      <dgm:spPr/>
      <dgm:t>
        <a:bodyPr/>
        <a:lstStyle/>
        <a:p>
          <a:endParaRPr lang="en-US"/>
        </a:p>
      </dgm:t>
    </dgm:pt>
    <dgm:pt modelId="{ED4DBC87-C178-4327-9C02-F8F6E1153134}" type="sibTrans" cxnId="{E3D1240E-6F77-42B1-97EF-72EACDEBCF7C}">
      <dgm:prSet/>
      <dgm:spPr/>
      <dgm:t>
        <a:bodyPr/>
        <a:lstStyle/>
        <a:p>
          <a:endParaRPr lang="en-US"/>
        </a:p>
      </dgm:t>
    </dgm:pt>
    <dgm:pt modelId="{8E4A1826-9600-4CAB-A846-65B19B0F77BB}">
      <dgm:prSet/>
      <dgm:spPr/>
      <dgm:t>
        <a:bodyPr/>
        <a:lstStyle/>
        <a:p>
          <a:r>
            <a:rPr lang="en-US" b="1" u="sng"/>
            <a:t>Strategy :             </a:t>
          </a:r>
          <a:r>
            <a:rPr lang="en-US" b="1"/>
            <a:t>                                       </a:t>
          </a:r>
          <a:r>
            <a:rPr lang="en-US"/>
            <a:t>Develop a multi-variable regression model to estimate the price of a house.</a:t>
          </a:r>
        </a:p>
      </dgm:t>
    </dgm:pt>
    <dgm:pt modelId="{160FFE0B-FFF8-4B5C-ABAF-F96DEF5F769A}" type="parTrans" cxnId="{0D23554A-8CAC-42D3-BCC3-ADC169654791}">
      <dgm:prSet/>
      <dgm:spPr/>
      <dgm:t>
        <a:bodyPr/>
        <a:lstStyle/>
        <a:p>
          <a:endParaRPr lang="en-US"/>
        </a:p>
      </dgm:t>
    </dgm:pt>
    <dgm:pt modelId="{484C7389-E2CE-48CD-8411-DBC90C8F0E37}" type="sibTrans" cxnId="{0D23554A-8CAC-42D3-BCC3-ADC169654791}">
      <dgm:prSet/>
      <dgm:spPr/>
      <dgm:t>
        <a:bodyPr/>
        <a:lstStyle/>
        <a:p>
          <a:endParaRPr lang="en-US"/>
        </a:p>
      </dgm:t>
    </dgm:pt>
    <dgm:pt modelId="{14C1567D-4156-194F-8617-8F40BD325FA6}" type="pres">
      <dgm:prSet presAssocID="{5E3E8AAF-C200-45C7-AC73-703B202E27F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761DA49-0181-B840-B098-8F7D8EB8AB10}" type="pres">
      <dgm:prSet presAssocID="{E9CEC1F8-37B4-446D-8A02-5ADAFDE597A9}" presName="hierRoot1" presStyleCnt="0">
        <dgm:presLayoutVars>
          <dgm:hierBranch val="init"/>
        </dgm:presLayoutVars>
      </dgm:prSet>
      <dgm:spPr/>
    </dgm:pt>
    <dgm:pt modelId="{FE97FAC7-3426-0244-AFF7-BFE799997415}" type="pres">
      <dgm:prSet presAssocID="{E9CEC1F8-37B4-446D-8A02-5ADAFDE597A9}" presName="rootComposite1" presStyleCnt="0"/>
      <dgm:spPr/>
    </dgm:pt>
    <dgm:pt modelId="{6987F605-8CD8-6F45-80A6-61B32B0C65BF}" type="pres">
      <dgm:prSet presAssocID="{E9CEC1F8-37B4-446D-8A02-5ADAFDE597A9}" presName="rootText1" presStyleLbl="node0" presStyleIdx="0" presStyleCnt="1">
        <dgm:presLayoutVars>
          <dgm:chPref val="3"/>
        </dgm:presLayoutVars>
      </dgm:prSet>
      <dgm:spPr/>
    </dgm:pt>
    <dgm:pt modelId="{1D19EC5B-B490-8243-9064-E30AA7A05842}" type="pres">
      <dgm:prSet presAssocID="{E9CEC1F8-37B4-446D-8A02-5ADAFDE597A9}" presName="rootConnector1" presStyleLbl="node1" presStyleIdx="0" presStyleCnt="0"/>
      <dgm:spPr/>
    </dgm:pt>
    <dgm:pt modelId="{F03E840A-258E-CC4A-AB71-657202A3DFA5}" type="pres">
      <dgm:prSet presAssocID="{E9CEC1F8-37B4-446D-8A02-5ADAFDE597A9}" presName="hierChild2" presStyleCnt="0"/>
      <dgm:spPr/>
    </dgm:pt>
    <dgm:pt modelId="{A5991693-DCAB-D84A-AEC9-390335B445F0}" type="pres">
      <dgm:prSet presAssocID="{5F1B31EE-FF9A-4D3E-A4F9-7427BDC4B502}" presName="Name64" presStyleLbl="parChTrans1D2" presStyleIdx="0" presStyleCnt="3"/>
      <dgm:spPr/>
    </dgm:pt>
    <dgm:pt modelId="{640C68B2-DDBF-964B-8F56-5EAB57897060}" type="pres">
      <dgm:prSet presAssocID="{44B86153-8A0B-4D2E-AA1E-9E9783413DA9}" presName="hierRoot2" presStyleCnt="0">
        <dgm:presLayoutVars>
          <dgm:hierBranch val="init"/>
        </dgm:presLayoutVars>
      </dgm:prSet>
      <dgm:spPr/>
    </dgm:pt>
    <dgm:pt modelId="{4BDA7B5D-E40E-B949-A6F0-5FE1425CD9DC}" type="pres">
      <dgm:prSet presAssocID="{44B86153-8A0B-4D2E-AA1E-9E9783413DA9}" presName="rootComposite" presStyleCnt="0"/>
      <dgm:spPr/>
    </dgm:pt>
    <dgm:pt modelId="{31676C71-7377-4246-BDEC-2B8A7BDBD3DB}" type="pres">
      <dgm:prSet presAssocID="{44B86153-8A0B-4D2E-AA1E-9E9783413DA9}" presName="rootText" presStyleLbl="node2" presStyleIdx="0" presStyleCnt="3">
        <dgm:presLayoutVars>
          <dgm:chPref val="3"/>
        </dgm:presLayoutVars>
      </dgm:prSet>
      <dgm:spPr/>
    </dgm:pt>
    <dgm:pt modelId="{773FE850-72B8-144A-9719-1660B6CA35F4}" type="pres">
      <dgm:prSet presAssocID="{44B86153-8A0B-4D2E-AA1E-9E9783413DA9}" presName="rootConnector" presStyleLbl="node2" presStyleIdx="0" presStyleCnt="3"/>
      <dgm:spPr/>
    </dgm:pt>
    <dgm:pt modelId="{A5604C58-18B9-6D49-80F1-AD4A4B0AA412}" type="pres">
      <dgm:prSet presAssocID="{44B86153-8A0B-4D2E-AA1E-9E9783413DA9}" presName="hierChild4" presStyleCnt="0"/>
      <dgm:spPr/>
    </dgm:pt>
    <dgm:pt modelId="{3666149F-0B88-8449-A982-2AD8AF5D9963}" type="pres">
      <dgm:prSet presAssocID="{44B86153-8A0B-4D2E-AA1E-9E9783413DA9}" presName="hierChild5" presStyleCnt="0"/>
      <dgm:spPr/>
    </dgm:pt>
    <dgm:pt modelId="{C4E544B1-F75F-6A4A-9AFF-F378F6D5F8B1}" type="pres">
      <dgm:prSet presAssocID="{F48E930E-4419-47F7-8D8E-F0C2A2FDE702}" presName="Name64" presStyleLbl="parChTrans1D2" presStyleIdx="1" presStyleCnt="3"/>
      <dgm:spPr/>
    </dgm:pt>
    <dgm:pt modelId="{14E2BDBA-BCFA-3048-9EC3-F4DFAFD854E6}" type="pres">
      <dgm:prSet presAssocID="{1251809A-FC58-43D8-9CF1-492415FA4757}" presName="hierRoot2" presStyleCnt="0">
        <dgm:presLayoutVars>
          <dgm:hierBranch val="init"/>
        </dgm:presLayoutVars>
      </dgm:prSet>
      <dgm:spPr/>
    </dgm:pt>
    <dgm:pt modelId="{00DC453F-47EA-FF40-8DF9-E0243C1F4675}" type="pres">
      <dgm:prSet presAssocID="{1251809A-FC58-43D8-9CF1-492415FA4757}" presName="rootComposite" presStyleCnt="0"/>
      <dgm:spPr/>
    </dgm:pt>
    <dgm:pt modelId="{5BC4EC75-6B03-3E4A-A719-0AF987AE8D5F}" type="pres">
      <dgm:prSet presAssocID="{1251809A-FC58-43D8-9CF1-492415FA4757}" presName="rootText" presStyleLbl="node2" presStyleIdx="1" presStyleCnt="3">
        <dgm:presLayoutVars>
          <dgm:chPref val="3"/>
        </dgm:presLayoutVars>
      </dgm:prSet>
      <dgm:spPr/>
    </dgm:pt>
    <dgm:pt modelId="{6D0695FF-B73F-2A40-860B-619EFCF718E5}" type="pres">
      <dgm:prSet presAssocID="{1251809A-FC58-43D8-9CF1-492415FA4757}" presName="rootConnector" presStyleLbl="node2" presStyleIdx="1" presStyleCnt="3"/>
      <dgm:spPr/>
    </dgm:pt>
    <dgm:pt modelId="{16BEAABC-F16F-6C4E-B3F4-B0EB6730368B}" type="pres">
      <dgm:prSet presAssocID="{1251809A-FC58-43D8-9CF1-492415FA4757}" presName="hierChild4" presStyleCnt="0"/>
      <dgm:spPr/>
    </dgm:pt>
    <dgm:pt modelId="{EFA745D3-24DD-8B4B-93E9-95007624ADAE}" type="pres">
      <dgm:prSet presAssocID="{1251809A-FC58-43D8-9CF1-492415FA4757}" presName="hierChild5" presStyleCnt="0"/>
      <dgm:spPr/>
    </dgm:pt>
    <dgm:pt modelId="{C6C28929-B4DB-3B41-A30F-664FCD9C37CF}" type="pres">
      <dgm:prSet presAssocID="{160FFE0B-FFF8-4B5C-ABAF-F96DEF5F769A}" presName="Name64" presStyleLbl="parChTrans1D2" presStyleIdx="2" presStyleCnt="3"/>
      <dgm:spPr/>
    </dgm:pt>
    <dgm:pt modelId="{1E80E54C-663C-2949-B613-170BA92F35EC}" type="pres">
      <dgm:prSet presAssocID="{8E4A1826-9600-4CAB-A846-65B19B0F77BB}" presName="hierRoot2" presStyleCnt="0">
        <dgm:presLayoutVars>
          <dgm:hierBranch val="init"/>
        </dgm:presLayoutVars>
      </dgm:prSet>
      <dgm:spPr/>
    </dgm:pt>
    <dgm:pt modelId="{A05F0E05-2148-044D-91D5-88F6B343222D}" type="pres">
      <dgm:prSet presAssocID="{8E4A1826-9600-4CAB-A846-65B19B0F77BB}" presName="rootComposite" presStyleCnt="0"/>
      <dgm:spPr/>
    </dgm:pt>
    <dgm:pt modelId="{271BA322-172B-E148-9507-2DA29B8A239D}" type="pres">
      <dgm:prSet presAssocID="{8E4A1826-9600-4CAB-A846-65B19B0F77BB}" presName="rootText" presStyleLbl="node2" presStyleIdx="2" presStyleCnt="3">
        <dgm:presLayoutVars>
          <dgm:chPref val="3"/>
        </dgm:presLayoutVars>
      </dgm:prSet>
      <dgm:spPr/>
    </dgm:pt>
    <dgm:pt modelId="{7E3DA711-0FB4-5C44-8332-37E026A49669}" type="pres">
      <dgm:prSet presAssocID="{8E4A1826-9600-4CAB-A846-65B19B0F77BB}" presName="rootConnector" presStyleLbl="node2" presStyleIdx="2" presStyleCnt="3"/>
      <dgm:spPr/>
    </dgm:pt>
    <dgm:pt modelId="{672143E8-9B34-2F4A-B670-C791DF09CF35}" type="pres">
      <dgm:prSet presAssocID="{8E4A1826-9600-4CAB-A846-65B19B0F77BB}" presName="hierChild4" presStyleCnt="0"/>
      <dgm:spPr/>
    </dgm:pt>
    <dgm:pt modelId="{296288B4-125F-6947-BC37-ECFF4065688E}" type="pres">
      <dgm:prSet presAssocID="{8E4A1826-9600-4CAB-A846-65B19B0F77BB}" presName="hierChild5" presStyleCnt="0"/>
      <dgm:spPr/>
    </dgm:pt>
    <dgm:pt modelId="{311EA420-868F-AE40-958B-C1E5B173AB02}" type="pres">
      <dgm:prSet presAssocID="{E9CEC1F8-37B4-446D-8A02-5ADAFDE597A9}" presName="hierChild3" presStyleCnt="0"/>
      <dgm:spPr/>
    </dgm:pt>
  </dgm:ptLst>
  <dgm:cxnLst>
    <dgm:cxn modelId="{64555906-C2BB-7145-B983-86FC1955F3CA}" type="presOf" srcId="{44B86153-8A0B-4D2E-AA1E-9E9783413DA9}" destId="{773FE850-72B8-144A-9719-1660B6CA35F4}" srcOrd="1" destOrd="0" presId="urn:microsoft.com/office/officeart/2009/3/layout/HorizontalOrganizationChart"/>
    <dgm:cxn modelId="{AA637A07-C9CD-304F-977A-3C879243E3FF}" type="presOf" srcId="{160FFE0B-FFF8-4B5C-ABAF-F96DEF5F769A}" destId="{C6C28929-B4DB-3B41-A30F-664FCD9C37CF}" srcOrd="0" destOrd="0" presId="urn:microsoft.com/office/officeart/2009/3/layout/HorizontalOrganizationChart"/>
    <dgm:cxn modelId="{51815608-7A0E-5D40-938E-F988C0BE1114}" type="presOf" srcId="{8E4A1826-9600-4CAB-A846-65B19B0F77BB}" destId="{271BA322-172B-E148-9507-2DA29B8A239D}" srcOrd="0" destOrd="0" presId="urn:microsoft.com/office/officeart/2009/3/layout/HorizontalOrganizationChart"/>
    <dgm:cxn modelId="{DC322909-2022-4ACB-A3D8-DB5235F9690C}" srcId="{E9CEC1F8-37B4-446D-8A02-5ADAFDE597A9}" destId="{44B86153-8A0B-4D2E-AA1E-9E9783413DA9}" srcOrd="0" destOrd="0" parTransId="{5F1B31EE-FF9A-4D3E-A4F9-7427BDC4B502}" sibTransId="{87097FB6-6335-4343-977C-7E938A8C9095}"/>
    <dgm:cxn modelId="{E3D1240E-6F77-42B1-97EF-72EACDEBCF7C}" srcId="{E9CEC1F8-37B4-446D-8A02-5ADAFDE597A9}" destId="{1251809A-FC58-43D8-9CF1-492415FA4757}" srcOrd="1" destOrd="0" parTransId="{F48E930E-4419-47F7-8D8E-F0C2A2FDE702}" sibTransId="{ED4DBC87-C178-4327-9C02-F8F6E1153134}"/>
    <dgm:cxn modelId="{F0F6C222-66B3-8F46-964D-866ADC1947A6}" type="presOf" srcId="{5E3E8AAF-C200-45C7-AC73-703B202E27F3}" destId="{14C1567D-4156-194F-8617-8F40BD325FA6}" srcOrd="0" destOrd="0" presId="urn:microsoft.com/office/officeart/2009/3/layout/HorizontalOrganizationChart"/>
    <dgm:cxn modelId="{61321C35-FC51-BF4C-97A7-0FA7CC4562A0}" type="presOf" srcId="{8E4A1826-9600-4CAB-A846-65B19B0F77BB}" destId="{7E3DA711-0FB4-5C44-8332-37E026A49669}" srcOrd="1" destOrd="0" presId="urn:microsoft.com/office/officeart/2009/3/layout/HorizontalOrganizationChart"/>
    <dgm:cxn modelId="{0D23554A-8CAC-42D3-BCC3-ADC169654791}" srcId="{E9CEC1F8-37B4-446D-8A02-5ADAFDE597A9}" destId="{8E4A1826-9600-4CAB-A846-65B19B0F77BB}" srcOrd="2" destOrd="0" parTransId="{160FFE0B-FFF8-4B5C-ABAF-F96DEF5F769A}" sibTransId="{484C7389-E2CE-48CD-8411-DBC90C8F0E37}"/>
    <dgm:cxn modelId="{C662194E-85B0-A048-A958-6C449CD4D58A}" type="presOf" srcId="{1251809A-FC58-43D8-9CF1-492415FA4757}" destId="{6D0695FF-B73F-2A40-860B-619EFCF718E5}" srcOrd="1" destOrd="0" presId="urn:microsoft.com/office/officeart/2009/3/layout/HorizontalOrganizationChart"/>
    <dgm:cxn modelId="{4E80ED6F-F417-264C-B791-DDE587ADB91F}" type="presOf" srcId="{1251809A-FC58-43D8-9CF1-492415FA4757}" destId="{5BC4EC75-6B03-3E4A-A719-0AF987AE8D5F}" srcOrd="0" destOrd="0" presId="urn:microsoft.com/office/officeart/2009/3/layout/HorizontalOrganizationChart"/>
    <dgm:cxn modelId="{9737E976-8C02-D349-A645-4A8EAE72E6A9}" type="presOf" srcId="{E9CEC1F8-37B4-446D-8A02-5ADAFDE597A9}" destId="{6987F605-8CD8-6F45-80A6-61B32B0C65BF}" srcOrd="0" destOrd="0" presId="urn:microsoft.com/office/officeart/2009/3/layout/HorizontalOrganizationChart"/>
    <dgm:cxn modelId="{C7E3AF98-08C6-B245-99FF-495155A760C5}" type="presOf" srcId="{5F1B31EE-FF9A-4D3E-A4F9-7427BDC4B502}" destId="{A5991693-DCAB-D84A-AEC9-390335B445F0}" srcOrd="0" destOrd="0" presId="urn:microsoft.com/office/officeart/2009/3/layout/HorizontalOrganizationChart"/>
    <dgm:cxn modelId="{E17D3BD9-4DD2-324F-947D-93F1CC211349}" type="presOf" srcId="{44B86153-8A0B-4D2E-AA1E-9E9783413DA9}" destId="{31676C71-7377-4246-BDEC-2B8A7BDBD3DB}" srcOrd="0" destOrd="0" presId="urn:microsoft.com/office/officeart/2009/3/layout/HorizontalOrganizationChart"/>
    <dgm:cxn modelId="{D82E3BE8-6A89-864D-A506-02CF7DBFB940}" type="presOf" srcId="{F48E930E-4419-47F7-8D8E-F0C2A2FDE702}" destId="{C4E544B1-F75F-6A4A-9AFF-F378F6D5F8B1}" srcOrd="0" destOrd="0" presId="urn:microsoft.com/office/officeart/2009/3/layout/HorizontalOrganizationChart"/>
    <dgm:cxn modelId="{52E700F4-EFF1-1845-9301-B6B34D539529}" type="presOf" srcId="{E9CEC1F8-37B4-446D-8A02-5ADAFDE597A9}" destId="{1D19EC5B-B490-8243-9064-E30AA7A05842}" srcOrd="1" destOrd="0" presId="urn:microsoft.com/office/officeart/2009/3/layout/HorizontalOrganizationChart"/>
    <dgm:cxn modelId="{DDB7A9F9-ABC0-4A8E-871B-D2B6931EDD15}" srcId="{5E3E8AAF-C200-45C7-AC73-703B202E27F3}" destId="{E9CEC1F8-37B4-446D-8A02-5ADAFDE597A9}" srcOrd="0" destOrd="0" parTransId="{CC2E8486-295E-405D-87A3-0BEA5D80959E}" sibTransId="{EFD911A2-F018-456C-93F2-D22194A32834}"/>
    <dgm:cxn modelId="{68FCC1FC-1E46-4647-ABE3-4DE4B6A72A67}" type="presParOf" srcId="{14C1567D-4156-194F-8617-8F40BD325FA6}" destId="{F761DA49-0181-B840-B098-8F7D8EB8AB10}" srcOrd="0" destOrd="0" presId="urn:microsoft.com/office/officeart/2009/3/layout/HorizontalOrganizationChart"/>
    <dgm:cxn modelId="{CF6CEDBE-6701-1746-ACBD-B3456EC79CB7}" type="presParOf" srcId="{F761DA49-0181-B840-B098-8F7D8EB8AB10}" destId="{FE97FAC7-3426-0244-AFF7-BFE799997415}" srcOrd="0" destOrd="0" presId="urn:microsoft.com/office/officeart/2009/3/layout/HorizontalOrganizationChart"/>
    <dgm:cxn modelId="{EA6D95FF-3D28-BA4A-84A8-7403BE1E0BB8}" type="presParOf" srcId="{FE97FAC7-3426-0244-AFF7-BFE799997415}" destId="{6987F605-8CD8-6F45-80A6-61B32B0C65BF}" srcOrd="0" destOrd="0" presId="urn:microsoft.com/office/officeart/2009/3/layout/HorizontalOrganizationChart"/>
    <dgm:cxn modelId="{517C0BB9-3502-3449-93A2-6D549F853A6D}" type="presParOf" srcId="{FE97FAC7-3426-0244-AFF7-BFE799997415}" destId="{1D19EC5B-B490-8243-9064-E30AA7A05842}" srcOrd="1" destOrd="0" presId="urn:microsoft.com/office/officeart/2009/3/layout/HorizontalOrganizationChart"/>
    <dgm:cxn modelId="{05D4841F-6F79-BD40-B820-102DA9D4CEF3}" type="presParOf" srcId="{F761DA49-0181-B840-B098-8F7D8EB8AB10}" destId="{F03E840A-258E-CC4A-AB71-657202A3DFA5}" srcOrd="1" destOrd="0" presId="urn:microsoft.com/office/officeart/2009/3/layout/HorizontalOrganizationChart"/>
    <dgm:cxn modelId="{C334B70A-F980-CF4F-9503-CC92490C624D}" type="presParOf" srcId="{F03E840A-258E-CC4A-AB71-657202A3DFA5}" destId="{A5991693-DCAB-D84A-AEC9-390335B445F0}" srcOrd="0" destOrd="0" presId="urn:microsoft.com/office/officeart/2009/3/layout/HorizontalOrganizationChart"/>
    <dgm:cxn modelId="{80E7C5B9-B877-254A-BC0B-753C121CB701}" type="presParOf" srcId="{F03E840A-258E-CC4A-AB71-657202A3DFA5}" destId="{640C68B2-DDBF-964B-8F56-5EAB57897060}" srcOrd="1" destOrd="0" presId="urn:microsoft.com/office/officeart/2009/3/layout/HorizontalOrganizationChart"/>
    <dgm:cxn modelId="{116275EA-7F1B-9445-B489-621A076C6892}" type="presParOf" srcId="{640C68B2-DDBF-964B-8F56-5EAB57897060}" destId="{4BDA7B5D-E40E-B949-A6F0-5FE1425CD9DC}" srcOrd="0" destOrd="0" presId="urn:microsoft.com/office/officeart/2009/3/layout/HorizontalOrganizationChart"/>
    <dgm:cxn modelId="{8D70890C-94B5-E048-BB7B-9CBE26821687}" type="presParOf" srcId="{4BDA7B5D-E40E-B949-A6F0-5FE1425CD9DC}" destId="{31676C71-7377-4246-BDEC-2B8A7BDBD3DB}" srcOrd="0" destOrd="0" presId="urn:microsoft.com/office/officeart/2009/3/layout/HorizontalOrganizationChart"/>
    <dgm:cxn modelId="{48485005-2972-6244-AF57-AC9721A36085}" type="presParOf" srcId="{4BDA7B5D-E40E-B949-A6F0-5FE1425CD9DC}" destId="{773FE850-72B8-144A-9719-1660B6CA35F4}" srcOrd="1" destOrd="0" presId="urn:microsoft.com/office/officeart/2009/3/layout/HorizontalOrganizationChart"/>
    <dgm:cxn modelId="{BC47B9DA-DD41-4C47-B94D-EEBD83E674E6}" type="presParOf" srcId="{640C68B2-DDBF-964B-8F56-5EAB57897060}" destId="{A5604C58-18B9-6D49-80F1-AD4A4B0AA412}" srcOrd="1" destOrd="0" presId="urn:microsoft.com/office/officeart/2009/3/layout/HorizontalOrganizationChart"/>
    <dgm:cxn modelId="{0524CD0D-0396-804E-A13A-61916DD5BB72}" type="presParOf" srcId="{640C68B2-DDBF-964B-8F56-5EAB57897060}" destId="{3666149F-0B88-8449-A982-2AD8AF5D9963}" srcOrd="2" destOrd="0" presId="urn:microsoft.com/office/officeart/2009/3/layout/HorizontalOrganizationChart"/>
    <dgm:cxn modelId="{D7AA24BE-DE1B-124A-9CA0-9A7DF0D16687}" type="presParOf" srcId="{F03E840A-258E-CC4A-AB71-657202A3DFA5}" destId="{C4E544B1-F75F-6A4A-9AFF-F378F6D5F8B1}" srcOrd="2" destOrd="0" presId="urn:microsoft.com/office/officeart/2009/3/layout/HorizontalOrganizationChart"/>
    <dgm:cxn modelId="{7D894A5B-A3F1-3840-B995-EFDA2DD21279}" type="presParOf" srcId="{F03E840A-258E-CC4A-AB71-657202A3DFA5}" destId="{14E2BDBA-BCFA-3048-9EC3-F4DFAFD854E6}" srcOrd="3" destOrd="0" presId="urn:microsoft.com/office/officeart/2009/3/layout/HorizontalOrganizationChart"/>
    <dgm:cxn modelId="{C70ADD3C-EEC9-D14B-B49E-6405FBECE1A0}" type="presParOf" srcId="{14E2BDBA-BCFA-3048-9EC3-F4DFAFD854E6}" destId="{00DC453F-47EA-FF40-8DF9-E0243C1F4675}" srcOrd="0" destOrd="0" presId="urn:microsoft.com/office/officeart/2009/3/layout/HorizontalOrganizationChart"/>
    <dgm:cxn modelId="{4D9CFA9A-2938-7E47-B826-1B2912D0A3F6}" type="presParOf" srcId="{00DC453F-47EA-FF40-8DF9-E0243C1F4675}" destId="{5BC4EC75-6B03-3E4A-A719-0AF987AE8D5F}" srcOrd="0" destOrd="0" presId="urn:microsoft.com/office/officeart/2009/3/layout/HorizontalOrganizationChart"/>
    <dgm:cxn modelId="{125D0CD6-0C90-E047-8E54-FBEE8E2D4BBB}" type="presParOf" srcId="{00DC453F-47EA-FF40-8DF9-E0243C1F4675}" destId="{6D0695FF-B73F-2A40-860B-619EFCF718E5}" srcOrd="1" destOrd="0" presId="urn:microsoft.com/office/officeart/2009/3/layout/HorizontalOrganizationChart"/>
    <dgm:cxn modelId="{DEFF9E80-7C14-8747-94D7-7C182C1743AD}" type="presParOf" srcId="{14E2BDBA-BCFA-3048-9EC3-F4DFAFD854E6}" destId="{16BEAABC-F16F-6C4E-B3F4-B0EB6730368B}" srcOrd="1" destOrd="0" presId="urn:microsoft.com/office/officeart/2009/3/layout/HorizontalOrganizationChart"/>
    <dgm:cxn modelId="{353D3ADD-A50D-744D-87FE-BEEB1E23B16E}" type="presParOf" srcId="{14E2BDBA-BCFA-3048-9EC3-F4DFAFD854E6}" destId="{EFA745D3-24DD-8B4B-93E9-95007624ADAE}" srcOrd="2" destOrd="0" presId="urn:microsoft.com/office/officeart/2009/3/layout/HorizontalOrganizationChart"/>
    <dgm:cxn modelId="{5876226D-11E7-CD46-A9B6-080A8FC46154}" type="presParOf" srcId="{F03E840A-258E-CC4A-AB71-657202A3DFA5}" destId="{C6C28929-B4DB-3B41-A30F-664FCD9C37CF}" srcOrd="4" destOrd="0" presId="urn:microsoft.com/office/officeart/2009/3/layout/HorizontalOrganizationChart"/>
    <dgm:cxn modelId="{D489FE50-5B20-F74C-908D-50670FF7AA49}" type="presParOf" srcId="{F03E840A-258E-CC4A-AB71-657202A3DFA5}" destId="{1E80E54C-663C-2949-B613-170BA92F35EC}" srcOrd="5" destOrd="0" presId="urn:microsoft.com/office/officeart/2009/3/layout/HorizontalOrganizationChart"/>
    <dgm:cxn modelId="{7C7F1FB7-E7B7-9C4D-9E2B-17D743F6F0DB}" type="presParOf" srcId="{1E80E54C-663C-2949-B613-170BA92F35EC}" destId="{A05F0E05-2148-044D-91D5-88F6B343222D}" srcOrd="0" destOrd="0" presId="urn:microsoft.com/office/officeart/2009/3/layout/HorizontalOrganizationChart"/>
    <dgm:cxn modelId="{C9869E29-F911-E849-BAD5-775B24004053}" type="presParOf" srcId="{A05F0E05-2148-044D-91D5-88F6B343222D}" destId="{271BA322-172B-E148-9507-2DA29B8A239D}" srcOrd="0" destOrd="0" presId="urn:microsoft.com/office/officeart/2009/3/layout/HorizontalOrganizationChart"/>
    <dgm:cxn modelId="{3ECFB839-C1E5-BB4B-9C8B-D4E0E694E7FE}" type="presParOf" srcId="{A05F0E05-2148-044D-91D5-88F6B343222D}" destId="{7E3DA711-0FB4-5C44-8332-37E026A49669}" srcOrd="1" destOrd="0" presId="urn:microsoft.com/office/officeart/2009/3/layout/HorizontalOrganizationChart"/>
    <dgm:cxn modelId="{5D29AA04-3B0F-654C-A9ED-8788EC349D9A}" type="presParOf" srcId="{1E80E54C-663C-2949-B613-170BA92F35EC}" destId="{672143E8-9B34-2F4A-B670-C791DF09CF35}" srcOrd="1" destOrd="0" presId="urn:microsoft.com/office/officeart/2009/3/layout/HorizontalOrganizationChart"/>
    <dgm:cxn modelId="{9C421761-A54A-3B4D-824F-F8AABBA5F179}" type="presParOf" srcId="{1E80E54C-663C-2949-B613-170BA92F35EC}" destId="{296288B4-125F-6947-BC37-ECFF4065688E}" srcOrd="2" destOrd="0" presId="urn:microsoft.com/office/officeart/2009/3/layout/HorizontalOrganizationChart"/>
    <dgm:cxn modelId="{A7C22336-C179-494B-BD93-2600C080D0BC}" type="presParOf" srcId="{F761DA49-0181-B840-B098-8F7D8EB8AB10}" destId="{311EA420-868F-AE40-958B-C1E5B173AB02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24AFC72-B899-4836-8E75-0E6057F5D573}" type="doc">
      <dgm:prSet loTypeId="urn:microsoft.com/office/officeart/2005/8/layout/hList3" loCatId="list" qsTypeId="urn:microsoft.com/office/officeart/2005/8/quickstyle/simple3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5115F825-6C4D-4832-87A5-BC1D1CDF3512}">
      <dgm:prSet phldrT="[Text]" custT="1"/>
      <dgm:spPr/>
      <dgm:t>
        <a:bodyPr/>
        <a:lstStyle/>
        <a:p>
          <a:r>
            <a:rPr lang="en-US" sz="2000"/>
            <a:t>A= </a:t>
          </a:r>
        </a:p>
        <a:p>
          <a:r>
            <a:rPr lang="en-US" sz="2000"/>
            <a:t>Area</a:t>
          </a:r>
        </a:p>
      </dgm:t>
    </dgm:pt>
    <dgm:pt modelId="{8E956DAD-B706-4CF4-B07F-20D6B5D0EC8C}" type="parTrans" cxnId="{3A05A447-60CB-4E7B-8A80-F6BE67ADB748}">
      <dgm:prSet/>
      <dgm:spPr/>
      <dgm:t>
        <a:bodyPr/>
        <a:lstStyle/>
        <a:p>
          <a:endParaRPr lang="en-US"/>
        </a:p>
      </dgm:t>
    </dgm:pt>
    <dgm:pt modelId="{593B35DF-1707-4C07-8C06-D787B9E6785C}" type="sibTrans" cxnId="{3A05A447-60CB-4E7B-8A80-F6BE67ADB748}">
      <dgm:prSet/>
      <dgm:spPr/>
      <dgm:t>
        <a:bodyPr/>
        <a:lstStyle/>
        <a:p>
          <a:endParaRPr lang="en-US"/>
        </a:p>
      </dgm:t>
    </dgm:pt>
    <dgm:pt modelId="{EF55CAA3-3B5A-436C-A08B-3DC3710B36B4}">
      <dgm:prSet phldrT="[Text]" custT="1"/>
      <dgm:spPr/>
      <dgm:t>
        <a:bodyPr/>
        <a:lstStyle/>
        <a:p>
          <a:pPr algn="ctr"/>
          <a:r>
            <a:rPr lang="en-US" sz="2400"/>
            <a:t>Selling Price = </a:t>
          </a:r>
          <a:r>
            <a:rPr lang="en-US" sz="2400" b="0" i="0" u="none"/>
            <a:t>-34756.35 + 251.65</a:t>
          </a:r>
          <a:r>
            <a:rPr lang="en-US" sz="2400" b="0" i="0" u="none">
              <a:solidFill>
                <a:srgbClr val="00B0F0"/>
              </a:solidFill>
            </a:rPr>
            <a:t>A</a:t>
          </a:r>
          <a:r>
            <a:rPr lang="en-US" sz="2400" b="0" i="0" u="none"/>
            <a:t> + 1047143.08</a:t>
          </a:r>
          <a:r>
            <a:rPr lang="en-US" sz="2400" b="0" i="0" u="none">
              <a:solidFill>
                <a:srgbClr val="00B0F0"/>
              </a:solidFill>
            </a:rPr>
            <a:t>B</a:t>
          </a:r>
          <a:r>
            <a:rPr lang="en-US" sz="2400" b="0" i="0" u="none"/>
            <a:t> + 497264.28</a:t>
          </a:r>
          <a:r>
            <a:rPr lang="en-US" sz="2400" b="0" i="0" u="none">
              <a:solidFill>
                <a:srgbClr val="00B0F0"/>
              </a:solidFill>
            </a:rPr>
            <a:t>C</a:t>
          </a:r>
          <a:r>
            <a:rPr lang="en-US" sz="2400" b="0" i="0" u="none"/>
            <a:t> + 436516.30</a:t>
          </a:r>
          <a:r>
            <a:rPr lang="en-US" sz="2400" b="0" i="0" u="none">
              <a:solidFill>
                <a:srgbClr val="00B0F0"/>
              </a:solidFill>
            </a:rPr>
            <a:t>D</a:t>
          </a:r>
          <a:r>
            <a:rPr lang="en-US" sz="2400" b="0" i="0" u="none"/>
            <a:t> + 312301.81</a:t>
          </a:r>
          <a:r>
            <a:rPr lang="en-US" sz="2400" b="0" i="0" u="none">
              <a:solidFill>
                <a:srgbClr val="00B0F0"/>
              </a:solidFill>
            </a:rPr>
            <a:t>E </a:t>
          </a:r>
          <a:r>
            <a:rPr lang="en-US" sz="2400" b="0" i="0" u="none"/>
            <a:t>+ 409602.22</a:t>
          </a:r>
          <a:r>
            <a:rPr lang="en-US" sz="2400" b="0" i="0" u="none">
              <a:solidFill>
                <a:srgbClr val="00B0F0"/>
              </a:solidFill>
            </a:rPr>
            <a:t>F </a:t>
          </a:r>
          <a:r>
            <a:rPr lang="en-US" sz="2400" b="0" i="0" u="none"/>
            <a:t>+ 906144.54</a:t>
          </a:r>
          <a:r>
            <a:rPr lang="en-US" sz="2400" b="0" i="0" u="none">
              <a:solidFill>
                <a:srgbClr val="00B0F0"/>
              </a:solidFill>
            </a:rPr>
            <a:t>G</a:t>
          </a:r>
          <a:r>
            <a:rPr lang="en-US" sz="2400" b="0" i="0" u="none"/>
            <a:t> + 878471.14</a:t>
          </a:r>
          <a:r>
            <a:rPr lang="en-US" sz="2400" b="0" i="0" u="none">
              <a:solidFill>
                <a:srgbClr val="00B0F0"/>
              </a:solidFill>
            </a:rPr>
            <a:t>H</a:t>
          </a:r>
          <a:r>
            <a:rPr lang="en-US" sz="2400" b="0" i="0" u="none"/>
            <a:t> + 306243.60</a:t>
          </a:r>
          <a:r>
            <a:rPr lang="en-US" sz="2400" b="0" i="0" u="none">
              <a:solidFill>
                <a:srgbClr val="00B0F0"/>
              </a:solidFill>
            </a:rPr>
            <a:t>I</a:t>
          </a:r>
          <a:r>
            <a:rPr lang="en-US" sz="2400" b="0" i="0" u="none"/>
            <a:t> + 662057.34</a:t>
          </a:r>
          <a:r>
            <a:rPr lang="en-US" sz="2400" b="0" i="0" u="none">
              <a:solidFill>
                <a:srgbClr val="00B0F0"/>
              </a:solidFill>
            </a:rPr>
            <a:t>J</a:t>
          </a:r>
          <a:endParaRPr lang="en-US" sz="2400">
            <a:solidFill>
              <a:srgbClr val="00B0F0"/>
            </a:solidFill>
          </a:endParaRPr>
        </a:p>
      </dgm:t>
    </dgm:pt>
    <dgm:pt modelId="{D028279E-BD75-474A-AF1A-40B06DF3DEA6}" type="sibTrans" cxnId="{61C2ABC8-585C-4488-8335-83CF66562332}">
      <dgm:prSet/>
      <dgm:spPr/>
      <dgm:t>
        <a:bodyPr/>
        <a:lstStyle/>
        <a:p>
          <a:endParaRPr lang="en-US"/>
        </a:p>
      </dgm:t>
    </dgm:pt>
    <dgm:pt modelId="{0F6CCEF1-1E5C-4F7F-9E47-D4405B5F58DE}" type="parTrans" cxnId="{61C2ABC8-585C-4488-8335-83CF66562332}">
      <dgm:prSet/>
      <dgm:spPr/>
      <dgm:t>
        <a:bodyPr/>
        <a:lstStyle/>
        <a:p>
          <a:endParaRPr lang="en-US"/>
        </a:p>
      </dgm:t>
    </dgm:pt>
    <dgm:pt modelId="{C44CFE85-AEC8-4628-8FE1-B2F5B92934AE}">
      <dgm:prSet phldrT="[Text]" custT="1"/>
      <dgm:spPr/>
      <dgm:t>
        <a:bodyPr/>
        <a:lstStyle/>
        <a:p>
          <a:r>
            <a:rPr lang="en-US" sz="2000"/>
            <a:t>B= </a:t>
          </a:r>
        </a:p>
        <a:p>
          <a:r>
            <a:rPr lang="en-US" sz="2000"/>
            <a:t>Bathrooms</a:t>
          </a:r>
        </a:p>
      </dgm:t>
    </dgm:pt>
    <dgm:pt modelId="{3A8C4468-A1EB-4015-BEAA-F729548A70D6}" type="parTrans" cxnId="{03CDB73B-0001-4674-B699-C673140C00F8}">
      <dgm:prSet/>
      <dgm:spPr/>
      <dgm:t>
        <a:bodyPr/>
        <a:lstStyle/>
        <a:p>
          <a:endParaRPr lang="en-US"/>
        </a:p>
      </dgm:t>
    </dgm:pt>
    <dgm:pt modelId="{76EC3CB4-DD1E-45B9-A81E-D34C03BAB585}" type="sibTrans" cxnId="{03CDB73B-0001-4674-B699-C673140C00F8}">
      <dgm:prSet/>
      <dgm:spPr/>
      <dgm:t>
        <a:bodyPr/>
        <a:lstStyle/>
        <a:p>
          <a:endParaRPr lang="en-US"/>
        </a:p>
      </dgm:t>
    </dgm:pt>
    <dgm:pt modelId="{514187EC-C656-4E69-A503-F42E986F8C11}">
      <dgm:prSet phldrT="[Text]" custT="1"/>
      <dgm:spPr/>
      <dgm:t>
        <a:bodyPr/>
        <a:lstStyle/>
        <a:p>
          <a:r>
            <a:rPr lang="en-US" sz="2000"/>
            <a:t>C= </a:t>
          </a:r>
        </a:p>
        <a:p>
          <a:r>
            <a:rPr lang="en-US" sz="2000"/>
            <a:t>Stories</a:t>
          </a:r>
        </a:p>
      </dgm:t>
    </dgm:pt>
    <dgm:pt modelId="{89C14FAF-1944-47AE-8DA7-D47EE3D43BBA}" type="parTrans" cxnId="{50495640-9A12-4706-9112-8FC4585A7B4A}">
      <dgm:prSet/>
      <dgm:spPr/>
      <dgm:t>
        <a:bodyPr/>
        <a:lstStyle/>
        <a:p>
          <a:endParaRPr lang="en-US"/>
        </a:p>
      </dgm:t>
    </dgm:pt>
    <dgm:pt modelId="{0EC22CBA-421D-41F6-A43E-A8B7B8E76B2F}" type="sibTrans" cxnId="{50495640-9A12-4706-9112-8FC4585A7B4A}">
      <dgm:prSet/>
      <dgm:spPr/>
      <dgm:t>
        <a:bodyPr/>
        <a:lstStyle/>
        <a:p>
          <a:endParaRPr lang="en-US"/>
        </a:p>
      </dgm:t>
    </dgm:pt>
    <dgm:pt modelId="{796031FE-4C23-4AE7-8039-0CF110F34FE8}">
      <dgm:prSet phldrT="[Text]" custT="1"/>
      <dgm:spPr/>
      <dgm:t>
        <a:bodyPr/>
        <a:lstStyle/>
        <a:p>
          <a:r>
            <a:rPr lang="en-US" sz="2000"/>
            <a:t>D=</a:t>
          </a:r>
        </a:p>
        <a:p>
          <a:r>
            <a:rPr lang="en-US" sz="2000"/>
            <a:t>Main Road</a:t>
          </a:r>
        </a:p>
      </dgm:t>
    </dgm:pt>
    <dgm:pt modelId="{66B4DC81-7A48-4E4C-AA76-C9692E3A9830}" type="parTrans" cxnId="{E4FA24B4-4B40-4020-BC37-06FE06E195AD}">
      <dgm:prSet/>
      <dgm:spPr/>
      <dgm:t>
        <a:bodyPr/>
        <a:lstStyle/>
        <a:p>
          <a:endParaRPr lang="en-US"/>
        </a:p>
      </dgm:t>
    </dgm:pt>
    <dgm:pt modelId="{F2AB5B88-03B7-4C61-B58E-48CBFAB3A970}" type="sibTrans" cxnId="{E4FA24B4-4B40-4020-BC37-06FE06E195AD}">
      <dgm:prSet/>
      <dgm:spPr/>
      <dgm:t>
        <a:bodyPr/>
        <a:lstStyle/>
        <a:p>
          <a:endParaRPr lang="en-US"/>
        </a:p>
      </dgm:t>
    </dgm:pt>
    <dgm:pt modelId="{D1C94807-62E9-44DC-869F-C1FD062B7A85}">
      <dgm:prSet phldrT="[Text]" custT="1"/>
      <dgm:spPr/>
      <dgm:t>
        <a:bodyPr/>
        <a:lstStyle/>
        <a:p>
          <a:r>
            <a:rPr lang="en-US" sz="2000"/>
            <a:t>E= </a:t>
          </a:r>
        </a:p>
        <a:p>
          <a:r>
            <a:rPr lang="en-US" sz="2000"/>
            <a:t>Guest Room</a:t>
          </a:r>
        </a:p>
      </dgm:t>
    </dgm:pt>
    <dgm:pt modelId="{0DE61435-8226-409E-A3EC-C2861D38567A}" type="parTrans" cxnId="{CF2CD3E9-B5D8-4A93-BC2D-8FD514D983A1}">
      <dgm:prSet/>
      <dgm:spPr/>
      <dgm:t>
        <a:bodyPr/>
        <a:lstStyle/>
        <a:p>
          <a:endParaRPr lang="en-US"/>
        </a:p>
      </dgm:t>
    </dgm:pt>
    <dgm:pt modelId="{B29FB575-CE66-4A33-B689-3A1384575252}" type="sibTrans" cxnId="{CF2CD3E9-B5D8-4A93-BC2D-8FD514D983A1}">
      <dgm:prSet/>
      <dgm:spPr/>
      <dgm:t>
        <a:bodyPr/>
        <a:lstStyle/>
        <a:p>
          <a:endParaRPr lang="en-US"/>
        </a:p>
      </dgm:t>
    </dgm:pt>
    <dgm:pt modelId="{2B1425D3-9086-4406-8460-1F1C44F95B5D}">
      <dgm:prSet phldrT="[Text]" custT="1"/>
      <dgm:spPr/>
      <dgm:t>
        <a:bodyPr/>
        <a:lstStyle/>
        <a:p>
          <a:r>
            <a:rPr lang="en-US" sz="2000"/>
            <a:t>F=</a:t>
          </a:r>
          <a:r>
            <a:rPr lang="en-US" sz="2000" baseline="0"/>
            <a:t> </a:t>
          </a:r>
        </a:p>
        <a:p>
          <a:r>
            <a:rPr lang="en-US" sz="2000" baseline="0"/>
            <a:t>Basement</a:t>
          </a:r>
          <a:endParaRPr lang="en-US" sz="2000"/>
        </a:p>
      </dgm:t>
    </dgm:pt>
    <dgm:pt modelId="{2B0C1BAC-B5E1-4544-9315-C8B2ACBCBA14}" type="parTrans" cxnId="{0687057C-0EDA-4D45-B326-338C38C5A16A}">
      <dgm:prSet/>
      <dgm:spPr/>
      <dgm:t>
        <a:bodyPr/>
        <a:lstStyle/>
        <a:p>
          <a:endParaRPr lang="en-US"/>
        </a:p>
      </dgm:t>
    </dgm:pt>
    <dgm:pt modelId="{69BF4C6D-1F0C-49CE-963F-40B054770302}" type="sibTrans" cxnId="{0687057C-0EDA-4D45-B326-338C38C5A16A}">
      <dgm:prSet/>
      <dgm:spPr/>
      <dgm:t>
        <a:bodyPr/>
        <a:lstStyle/>
        <a:p>
          <a:endParaRPr lang="en-US"/>
        </a:p>
      </dgm:t>
    </dgm:pt>
    <dgm:pt modelId="{E0D3B002-6985-4780-8C73-50503CDCD275}">
      <dgm:prSet phldrT="[Text]" custT="1"/>
      <dgm:spPr/>
      <dgm:t>
        <a:bodyPr/>
        <a:lstStyle/>
        <a:p>
          <a:r>
            <a:rPr lang="en-US" sz="2000"/>
            <a:t>G= </a:t>
          </a:r>
        </a:p>
        <a:p>
          <a:r>
            <a:rPr lang="en-US" sz="2000"/>
            <a:t>Water Heater</a:t>
          </a:r>
        </a:p>
      </dgm:t>
    </dgm:pt>
    <dgm:pt modelId="{9D983742-43B2-4DCA-B12C-1F01BEF603FF}" type="parTrans" cxnId="{98ACD9C6-69CB-4705-A478-A9E77538CC47}">
      <dgm:prSet/>
      <dgm:spPr/>
      <dgm:t>
        <a:bodyPr/>
        <a:lstStyle/>
        <a:p>
          <a:endParaRPr lang="en-US"/>
        </a:p>
      </dgm:t>
    </dgm:pt>
    <dgm:pt modelId="{2A8B6D5D-E266-465C-AD57-D5F7460719C5}" type="sibTrans" cxnId="{98ACD9C6-69CB-4705-A478-A9E77538CC47}">
      <dgm:prSet/>
      <dgm:spPr/>
      <dgm:t>
        <a:bodyPr/>
        <a:lstStyle/>
        <a:p>
          <a:endParaRPr lang="en-US"/>
        </a:p>
      </dgm:t>
    </dgm:pt>
    <dgm:pt modelId="{C2EB12E4-CD75-4323-B2E4-D6C2A74A2580}">
      <dgm:prSet phldrT="[Text]" custT="1"/>
      <dgm:spPr/>
      <dgm:t>
        <a:bodyPr/>
        <a:lstStyle/>
        <a:p>
          <a:r>
            <a:rPr lang="en-US" sz="2000"/>
            <a:t>I= Parking</a:t>
          </a:r>
        </a:p>
      </dgm:t>
    </dgm:pt>
    <dgm:pt modelId="{1C6F2A3A-7FFD-41CC-B618-89AA8187242A}" type="parTrans" cxnId="{62B35A6E-3754-4029-BF35-AFAD6F628ED1}">
      <dgm:prSet/>
      <dgm:spPr/>
      <dgm:t>
        <a:bodyPr/>
        <a:lstStyle/>
        <a:p>
          <a:endParaRPr lang="en-US"/>
        </a:p>
      </dgm:t>
    </dgm:pt>
    <dgm:pt modelId="{F7680F61-6B6B-4D7E-A5A4-F44F77E9392F}" type="sibTrans" cxnId="{62B35A6E-3754-4029-BF35-AFAD6F628ED1}">
      <dgm:prSet/>
      <dgm:spPr/>
      <dgm:t>
        <a:bodyPr/>
        <a:lstStyle/>
        <a:p>
          <a:endParaRPr lang="en-US"/>
        </a:p>
      </dgm:t>
    </dgm:pt>
    <dgm:pt modelId="{AF897D6B-689C-40C8-AFC0-4CAD77AD1BD3}">
      <dgm:prSet phldrT="[Text]" custT="1"/>
      <dgm:spPr/>
      <dgm:t>
        <a:bodyPr/>
        <a:lstStyle/>
        <a:p>
          <a:r>
            <a:rPr lang="en-US" sz="2000"/>
            <a:t>J= </a:t>
          </a:r>
        </a:p>
        <a:p>
          <a:r>
            <a:rPr lang="en-US" sz="2000"/>
            <a:t>Preferable Area</a:t>
          </a:r>
        </a:p>
      </dgm:t>
    </dgm:pt>
    <dgm:pt modelId="{79C6F430-FB92-44F8-A3DA-1D60CF72D3EF}" type="parTrans" cxnId="{DBCCF50F-09C3-4653-B5AE-CD35B004BFE3}">
      <dgm:prSet/>
      <dgm:spPr/>
      <dgm:t>
        <a:bodyPr/>
        <a:lstStyle/>
        <a:p>
          <a:endParaRPr lang="en-US"/>
        </a:p>
      </dgm:t>
    </dgm:pt>
    <dgm:pt modelId="{B4ACEFE9-4E63-458D-8557-77240A307F21}" type="sibTrans" cxnId="{DBCCF50F-09C3-4653-B5AE-CD35B004BFE3}">
      <dgm:prSet/>
      <dgm:spPr/>
      <dgm:t>
        <a:bodyPr/>
        <a:lstStyle/>
        <a:p>
          <a:endParaRPr lang="en-US"/>
        </a:p>
      </dgm:t>
    </dgm:pt>
    <dgm:pt modelId="{A9572F73-8945-48AE-9F71-F0600408BB9A}">
      <dgm:prSet phldrT="[Text]" custT="1"/>
      <dgm:spPr/>
      <dgm:t>
        <a:bodyPr/>
        <a:lstStyle/>
        <a:p>
          <a:r>
            <a:rPr lang="en-US" sz="2000"/>
            <a:t>H= </a:t>
          </a:r>
        </a:p>
        <a:p>
          <a:r>
            <a:rPr lang="en-US" sz="2000"/>
            <a:t>Air Conditioning</a:t>
          </a:r>
        </a:p>
      </dgm:t>
    </dgm:pt>
    <dgm:pt modelId="{E184A470-E260-41E4-A9D2-6B76149817B1}" type="parTrans" cxnId="{B2504ABD-3441-420D-8790-FADFF2CF6B3A}">
      <dgm:prSet/>
      <dgm:spPr/>
      <dgm:t>
        <a:bodyPr/>
        <a:lstStyle/>
        <a:p>
          <a:endParaRPr lang="en-US"/>
        </a:p>
      </dgm:t>
    </dgm:pt>
    <dgm:pt modelId="{3EEBDCEC-BC61-4E3A-AAF9-C48C1A8B615F}" type="sibTrans" cxnId="{B2504ABD-3441-420D-8790-FADFF2CF6B3A}">
      <dgm:prSet/>
      <dgm:spPr/>
      <dgm:t>
        <a:bodyPr/>
        <a:lstStyle/>
        <a:p>
          <a:endParaRPr lang="en-US"/>
        </a:p>
      </dgm:t>
    </dgm:pt>
    <dgm:pt modelId="{0550F2C6-98D4-4ABF-9526-18FB641B3B3D}" type="pres">
      <dgm:prSet presAssocID="{824AFC72-B899-4836-8E75-0E6057F5D573}" presName="composite" presStyleCnt="0">
        <dgm:presLayoutVars>
          <dgm:chMax val="1"/>
          <dgm:dir/>
          <dgm:resizeHandles val="exact"/>
        </dgm:presLayoutVars>
      </dgm:prSet>
      <dgm:spPr/>
    </dgm:pt>
    <dgm:pt modelId="{FC986F05-5018-49F1-8751-C35D4DBFC6EF}" type="pres">
      <dgm:prSet presAssocID="{EF55CAA3-3B5A-436C-A08B-3DC3710B36B4}" presName="roof" presStyleLbl="dkBgShp" presStyleIdx="0" presStyleCnt="2" custScaleX="99686"/>
      <dgm:spPr/>
    </dgm:pt>
    <dgm:pt modelId="{34FAF523-1275-47F0-8C0F-7F5B035C2728}" type="pres">
      <dgm:prSet presAssocID="{EF55CAA3-3B5A-436C-A08B-3DC3710B36B4}" presName="pillars" presStyleCnt="0"/>
      <dgm:spPr/>
    </dgm:pt>
    <dgm:pt modelId="{934FDC0A-119A-478C-88FA-69C1FCD5D1E5}" type="pres">
      <dgm:prSet presAssocID="{EF55CAA3-3B5A-436C-A08B-3DC3710B36B4}" presName="pillar1" presStyleLbl="node1" presStyleIdx="0" presStyleCnt="10" custScaleX="101770">
        <dgm:presLayoutVars>
          <dgm:bulletEnabled val="1"/>
        </dgm:presLayoutVars>
      </dgm:prSet>
      <dgm:spPr/>
    </dgm:pt>
    <dgm:pt modelId="{DA0B77FD-C4F7-4D78-B36E-40476F1DD3F9}" type="pres">
      <dgm:prSet presAssocID="{C44CFE85-AEC8-4628-8FE1-B2F5B92934AE}" presName="pillarX" presStyleLbl="node1" presStyleIdx="1" presStyleCnt="10" custScaleX="127414">
        <dgm:presLayoutVars>
          <dgm:bulletEnabled val="1"/>
        </dgm:presLayoutVars>
      </dgm:prSet>
      <dgm:spPr/>
    </dgm:pt>
    <dgm:pt modelId="{A2942CC6-60BD-4512-9992-B8932161B5CA}" type="pres">
      <dgm:prSet presAssocID="{514187EC-C656-4E69-A503-F42E986F8C11}" presName="pillarX" presStyleLbl="node1" presStyleIdx="2" presStyleCnt="10">
        <dgm:presLayoutVars>
          <dgm:bulletEnabled val="1"/>
        </dgm:presLayoutVars>
      </dgm:prSet>
      <dgm:spPr/>
    </dgm:pt>
    <dgm:pt modelId="{7F07FA86-82FF-4FC4-94ED-0A20D38EF9CA}" type="pres">
      <dgm:prSet presAssocID="{796031FE-4C23-4AE7-8039-0CF110F34FE8}" presName="pillarX" presStyleLbl="node1" presStyleIdx="3" presStyleCnt="10">
        <dgm:presLayoutVars>
          <dgm:bulletEnabled val="1"/>
        </dgm:presLayoutVars>
      </dgm:prSet>
      <dgm:spPr/>
    </dgm:pt>
    <dgm:pt modelId="{EB463336-CBA4-4428-96CA-227152A5295A}" type="pres">
      <dgm:prSet presAssocID="{D1C94807-62E9-44DC-869F-C1FD062B7A85}" presName="pillarX" presStyleLbl="node1" presStyleIdx="4" presStyleCnt="10">
        <dgm:presLayoutVars>
          <dgm:bulletEnabled val="1"/>
        </dgm:presLayoutVars>
      </dgm:prSet>
      <dgm:spPr/>
    </dgm:pt>
    <dgm:pt modelId="{9DE197E7-D77E-4880-B579-7457536EAFA4}" type="pres">
      <dgm:prSet presAssocID="{2B1425D3-9086-4406-8460-1F1C44F95B5D}" presName="pillarX" presStyleLbl="node1" presStyleIdx="5" presStyleCnt="10" custScaleX="115531">
        <dgm:presLayoutVars>
          <dgm:bulletEnabled val="1"/>
        </dgm:presLayoutVars>
      </dgm:prSet>
      <dgm:spPr/>
    </dgm:pt>
    <dgm:pt modelId="{05B7F2C4-51CC-41DD-BCB3-CB14B6CE608F}" type="pres">
      <dgm:prSet presAssocID="{E0D3B002-6985-4780-8C73-50503CDCD275}" presName="pillarX" presStyleLbl="node1" presStyleIdx="6" presStyleCnt="10">
        <dgm:presLayoutVars>
          <dgm:bulletEnabled val="1"/>
        </dgm:presLayoutVars>
      </dgm:prSet>
      <dgm:spPr/>
    </dgm:pt>
    <dgm:pt modelId="{85DBFB57-D62A-4710-939B-E57FEC8069C6}" type="pres">
      <dgm:prSet presAssocID="{A9572F73-8945-48AE-9F71-F0600408BB9A}" presName="pillarX" presStyleLbl="node1" presStyleIdx="7" presStyleCnt="10" custScaleX="147789">
        <dgm:presLayoutVars>
          <dgm:bulletEnabled val="1"/>
        </dgm:presLayoutVars>
      </dgm:prSet>
      <dgm:spPr/>
    </dgm:pt>
    <dgm:pt modelId="{0166B0E2-53E7-4FEC-9FC8-06C44F4DBA5D}" type="pres">
      <dgm:prSet presAssocID="{C2EB12E4-CD75-4323-B2E4-D6C2A74A2580}" presName="pillarX" presStyleLbl="node1" presStyleIdx="8" presStyleCnt="10">
        <dgm:presLayoutVars>
          <dgm:bulletEnabled val="1"/>
        </dgm:presLayoutVars>
      </dgm:prSet>
      <dgm:spPr/>
    </dgm:pt>
    <dgm:pt modelId="{9AAB588B-5682-4890-99A9-F5D98E361289}" type="pres">
      <dgm:prSet presAssocID="{AF897D6B-689C-40C8-AFC0-4CAD77AD1BD3}" presName="pillarX" presStyleLbl="node1" presStyleIdx="9" presStyleCnt="10" custScaleX="121378">
        <dgm:presLayoutVars>
          <dgm:bulletEnabled val="1"/>
        </dgm:presLayoutVars>
      </dgm:prSet>
      <dgm:spPr/>
    </dgm:pt>
    <dgm:pt modelId="{668580BA-F98E-47C0-8497-2A711BCD0F19}" type="pres">
      <dgm:prSet presAssocID="{EF55CAA3-3B5A-436C-A08B-3DC3710B36B4}" presName="base" presStyleLbl="dkBgShp" presStyleIdx="1" presStyleCnt="2" custFlipVert="1" custScaleX="100000" custScaleY="204528" custLinFactY="46526" custLinFactNeighborY="100000"/>
      <dgm:spPr/>
    </dgm:pt>
  </dgm:ptLst>
  <dgm:cxnLst>
    <dgm:cxn modelId="{C292F40F-BC6B-488C-B33F-8D5F3B5051C4}" type="presOf" srcId="{AF897D6B-689C-40C8-AFC0-4CAD77AD1BD3}" destId="{9AAB588B-5682-4890-99A9-F5D98E361289}" srcOrd="0" destOrd="0" presId="urn:microsoft.com/office/officeart/2005/8/layout/hList3"/>
    <dgm:cxn modelId="{DBCCF50F-09C3-4653-B5AE-CD35B004BFE3}" srcId="{EF55CAA3-3B5A-436C-A08B-3DC3710B36B4}" destId="{AF897D6B-689C-40C8-AFC0-4CAD77AD1BD3}" srcOrd="9" destOrd="0" parTransId="{79C6F430-FB92-44F8-A3DA-1D60CF72D3EF}" sibTransId="{B4ACEFE9-4E63-458D-8557-77240A307F21}"/>
    <dgm:cxn modelId="{31521D1A-4059-41F9-9E8E-71D37D64F8F2}" type="presOf" srcId="{E0D3B002-6985-4780-8C73-50503CDCD275}" destId="{05B7F2C4-51CC-41DD-BCB3-CB14B6CE608F}" srcOrd="0" destOrd="0" presId="urn:microsoft.com/office/officeart/2005/8/layout/hList3"/>
    <dgm:cxn modelId="{4F97F71C-DF2D-4F11-AFBE-C526BA0E7C32}" type="presOf" srcId="{A9572F73-8945-48AE-9F71-F0600408BB9A}" destId="{85DBFB57-D62A-4710-939B-E57FEC8069C6}" srcOrd="0" destOrd="0" presId="urn:microsoft.com/office/officeart/2005/8/layout/hList3"/>
    <dgm:cxn modelId="{72D75B1F-6B48-4595-AD01-684FCFF5C954}" type="presOf" srcId="{2B1425D3-9086-4406-8460-1F1C44F95B5D}" destId="{9DE197E7-D77E-4880-B579-7457536EAFA4}" srcOrd="0" destOrd="0" presId="urn:microsoft.com/office/officeart/2005/8/layout/hList3"/>
    <dgm:cxn modelId="{03CDB73B-0001-4674-B699-C673140C00F8}" srcId="{EF55CAA3-3B5A-436C-A08B-3DC3710B36B4}" destId="{C44CFE85-AEC8-4628-8FE1-B2F5B92934AE}" srcOrd="1" destOrd="0" parTransId="{3A8C4468-A1EB-4015-BEAA-F729548A70D6}" sibTransId="{76EC3CB4-DD1E-45B9-A81E-D34C03BAB585}"/>
    <dgm:cxn modelId="{50495640-9A12-4706-9112-8FC4585A7B4A}" srcId="{EF55CAA3-3B5A-436C-A08B-3DC3710B36B4}" destId="{514187EC-C656-4E69-A503-F42E986F8C11}" srcOrd="2" destOrd="0" parTransId="{89C14FAF-1944-47AE-8DA7-D47EE3D43BBA}" sibTransId="{0EC22CBA-421D-41F6-A43E-A8B7B8E76B2F}"/>
    <dgm:cxn modelId="{3A05A447-60CB-4E7B-8A80-F6BE67ADB748}" srcId="{EF55CAA3-3B5A-436C-A08B-3DC3710B36B4}" destId="{5115F825-6C4D-4832-87A5-BC1D1CDF3512}" srcOrd="0" destOrd="0" parTransId="{8E956DAD-B706-4CF4-B07F-20D6B5D0EC8C}" sibTransId="{593B35DF-1707-4C07-8C06-D787B9E6785C}"/>
    <dgm:cxn modelId="{ADFD674D-37AF-45C6-90FB-B82C212A2505}" type="presOf" srcId="{EF55CAA3-3B5A-436C-A08B-3DC3710B36B4}" destId="{FC986F05-5018-49F1-8751-C35D4DBFC6EF}" srcOrd="0" destOrd="0" presId="urn:microsoft.com/office/officeart/2005/8/layout/hList3"/>
    <dgm:cxn modelId="{62B35A6E-3754-4029-BF35-AFAD6F628ED1}" srcId="{EF55CAA3-3B5A-436C-A08B-3DC3710B36B4}" destId="{C2EB12E4-CD75-4323-B2E4-D6C2A74A2580}" srcOrd="8" destOrd="0" parTransId="{1C6F2A3A-7FFD-41CC-B618-89AA8187242A}" sibTransId="{F7680F61-6B6B-4D7E-A5A4-F44F77E9392F}"/>
    <dgm:cxn modelId="{0687057C-0EDA-4D45-B326-338C38C5A16A}" srcId="{EF55CAA3-3B5A-436C-A08B-3DC3710B36B4}" destId="{2B1425D3-9086-4406-8460-1F1C44F95B5D}" srcOrd="5" destOrd="0" parTransId="{2B0C1BAC-B5E1-4544-9315-C8B2ACBCBA14}" sibTransId="{69BF4C6D-1F0C-49CE-963F-40B054770302}"/>
    <dgm:cxn modelId="{42286C7D-EE97-43FE-B1DA-ADA0C6994FEB}" type="presOf" srcId="{514187EC-C656-4E69-A503-F42E986F8C11}" destId="{A2942CC6-60BD-4512-9992-B8932161B5CA}" srcOrd="0" destOrd="0" presId="urn:microsoft.com/office/officeart/2005/8/layout/hList3"/>
    <dgm:cxn modelId="{00CBEA8F-F3C8-4FEA-9B63-77E6D122C143}" type="presOf" srcId="{C44CFE85-AEC8-4628-8FE1-B2F5B92934AE}" destId="{DA0B77FD-C4F7-4D78-B36E-40476F1DD3F9}" srcOrd="0" destOrd="0" presId="urn:microsoft.com/office/officeart/2005/8/layout/hList3"/>
    <dgm:cxn modelId="{C13CFE90-5E68-422D-A22F-FDB420064254}" type="presOf" srcId="{796031FE-4C23-4AE7-8039-0CF110F34FE8}" destId="{7F07FA86-82FF-4FC4-94ED-0A20D38EF9CA}" srcOrd="0" destOrd="0" presId="urn:microsoft.com/office/officeart/2005/8/layout/hList3"/>
    <dgm:cxn modelId="{B5F0079A-DAFD-4ACB-B624-3FDABD919F26}" type="presOf" srcId="{5115F825-6C4D-4832-87A5-BC1D1CDF3512}" destId="{934FDC0A-119A-478C-88FA-69C1FCD5D1E5}" srcOrd="0" destOrd="0" presId="urn:microsoft.com/office/officeart/2005/8/layout/hList3"/>
    <dgm:cxn modelId="{F76769A7-88B7-4AD9-8FEE-843859282A13}" type="presOf" srcId="{D1C94807-62E9-44DC-869F-C1FD062B7A85}" destId="{EB463336-CBA4-4428-96CA-227152A5295A}" srcOrd="0" destOrd="0" presId="urn:microsoft.com/office/officeart/2005/8/layout/hList3"/>
    <dgm:cxn modelId="{78DAF9AA-FEE9-442A-A73F-D3E76075E55E}" type="presOf" srcId="{C2EB12E4-CD75-4323-B2E4-D6C2A74A2580}" destId="{0166B0E2-53E7-4FEC-9FC8-06C44F4DBA5D}" srcOrd="0" destOrd="0" presId="urn:microsoft.com/office/officeart/2005/8/layout/hList3"/>
    <dgm:cxn modelId="{E4FA24B4-4B40-4020-BC37-06FE06E195AD}" srcId="{EF55CAA3-3B5A-436C-A08B-3DC3710B36B4}" destId="{796031FE-4C23-4AE7-8039-0CF110F34FE8}" srcOrd="3" destOrd="0" parTransId="{66B4DC81-7A48-4E4C-AA76-C9692E3A9830}" sibTransId="{F2AB5B88-03B7-4C61-B58E-48CBFAB3A970}"/>
    <dgm:cxn modelId="{B2504ABD-3441-420D-8790-FADFF2CF6B3A}" srcId="{EF55CAA3-3B5A-436C-A08B-3DC3710B36B4}" destId="{A9572F73-8945-48AE-9F71-F0600408BB9A}" srcOrd="7" destOrd="0" parTransId="{E184A470-E260-41E4-A9D2-6B76149817B1}" sibTransId="{3EEBDCEC-BC61-4E3A-AAF9-C48C1A8B615F}"/>
    <dgm:cxn modelId="{32F865BF-3244-4E08-AB18-38667C1FB6AE}" type="presOf" srcId="{824AFC72-B899-4836-8E75-0E6057F5D573}" destId="{0550F2C6-98D4-4ABF-9526-18FB641B3B3D}" srcOrd="0" destOrd="0" presId="urn:microsoft.com/office/officeart/2005/8/layout/hList3"/>
    <dgm:cxn modelId="{98ACD9C6-69CB-4705-A478-A9E77538CC47}" srcId="{EF55CAA3-3B5A-436C-A08B-3DC3710B36B4}" destId="{E0D3B002-6985-4780-8C73-50503CDCD275}" srcOrd="6" destOrd="0" parTransId="{9D983742-43B2-4DCA-B12C-1F01BEF603FF}" sibTransId="{2A8B6D5D-E266-465C-AD57-D5F7460719C5}"/>
    <dgm:cxn modelId="{61C2ABC8-585C-4488-8335-83CF66562332}" srcId="{824AFC72-B899-4836-8E75-0E6057F5D573}" destId="{EF55CAA3-3B5A-436C-A08B-3DC3710B36B4}" srcOrd="0" destOrd="0" parTransId="{0F6CCEF1-1E5C-4F7F-9E47-D4405B5F58DE}" sibTransId="{D028279E-BD75-474A-AF1A-40B06DF3DEA6}"/>
    <dgm:cxn modelId="{CF2CD3E9-B5D8-4A93-BC2D-8FD514D983A1}" srcId="{EF55CAA3-3B5A-436C-A08B-3DC3710B36B4}" destId="{D1C94807-62E9-44DC-869F-C1FD062B7A85}" srcOrd="4" destOrd="0" parTransId="{0DE61435-8226-409E-A3EC-C2861D38567A}" sibTransId="{B29FB575-CE66-4A33-B689-3A1384575252}"/>
    <dgm:cxn modelId="{51373701-4417-4A8B-B6A5-B3BC6F6464B2}" type="presParOf" srcId="{0550F2C6-98D4-4ABF-9526-18FB641B3B3D}" destId="{FC986F05-5018-49F1-8751-C35D4DBFC6EF}" srcOrd="0" destOrd="0" presId="urn:microsoft.com/office/officeart/2005/8/layout/hList3"/>
    <dgm:cxn modelId="{9248F5E4-07FB-4C1C-93F0-C7558FC91D49}" type="presParOf" srcId="{0550F2C6-98D4-4ABF-9526-18FB641B3B3D}" destId="{34FAF523-1275-47F0-8C0F-7F5B035C2728}" srcOrd="1" destOrd="0" presId="urn:microsoft.com/office/officeart/2005/8/layout/hList3"/>
    <dgm:cxn modelId="{5FEEACCB-8782-4798-916C-E9D72DE0519A}" type="presParOf" srcId="{34FAF523-1275-47F0-8C0F-7F5B035C2728}" destId="{934FDC0A-119A-478C-88FA-69C1FCD5D1E5}" srcOrd="0" destOrd="0" presId="urn:microsoft.com/office/officeart/2005/8/layout/hList3"/>
    <dgm:cxn modelId="{73540D70-DE84-4177-AD01-57D28033BD43}" type="presParOf" srcId="{34FAF523-1275-47F0-8C0F-7F5B035C2728}" destId="{DA0B77FD-C4F7-4D78-B36E-40476F1DD3F9}" srcOrd="1" destOrd="0" presId="urn:microsoft.com/office/officeart/2005/8/layout/hList3"/>
    <dgm:cxn modelId="{1A78742E-3110-44A3-83FA-BD186B7CF09D}" type="presParOf" srcId="{34FAF523-1275-47F0-8C0F-7F5B035C2728}" destId="{A2942CC6-60BD-4512-9992-B8932161B5CA}" srcOrd="2" destOrd="0" presId="urn:microsoft.com/office/officeart/2005/8/layout/hList3"/>
    <dgm:cxn modelId="{00BDDF0C-04E6-4D3D-A9BF-CE8A22BC6C8D}" type="presParOf" srcId="{34FAF523-1275-47F0-8C0F-7F5B035C2728}" destId="{7F07FA86-82FF-4FC4-94ED-0A20D38EF9CA}" srcOrd="3" destOrd="0" presId="urn:microsoft.com/office/officeart/2005/8/layout/hList3"/>
    <dgm:cxn modelId="{75EA0BD1-5AA8-4D72-8445-878EDA5F81FE}" type="presParOf" srcId="{34FAF523-1275-47F0-8C0F-7F5B035C2728}" destId="{EB463336-CBA4-4428-96CA-227152A5295A}" srcOrd="4" destOrd="0" presId="urn:microsoft.com/office/officeart/2005/8/layout/hList3"/>
    <dgm:cxn modelId="{364F474A-04AA-4943-B70C-9E62D1F7CEC5}" type="presParOf" srcId="{34FAF523-1275-47F0-8C0F-7F5B035C2728}" destId="{9DE197E7-D77E-4880-B579-7457536EAFA4}" srcOrd="5" destOrd="0" presId="urn:microsoft.com/office/officeart/2005/8/layout/hList3"/>
    <dgm:cxn modelId="{6782660D-23DB-47F0-A802-5A6B500D0B55}" type="presParOf" srcId="{34FAF523-1275-47F0-8C0F-7F5B035C2728}" destId="{05B7F2C4-51CC-41DD-BCB3-CB14B6CE608F}" srcOrd="6" destOrd="0" presId="urn:microsoft.com/office/officeart/2005/8/layout/hList3"/>
    <dgm:cxn modelId="{061CA58A-F44E-48AC-A4C8-069153D2E1CB}" type="presParOf" srcId="{34FAF523-1275-47F0-8C0F-7F5B035C2728}" destId="{85DBFB57-D62A-4710-939B-E57FEC8069C6}" srcOrd="7" destOrd="0" presId="urn:microsoft.com/office/officeart/2005/8/layout/hList3"/>
    <dgm:cxn modelId="{BC39EF74-B817-4C7C-962A-A0E47E0EFA44}" type="presParOf" srcId="{34FAF523-1275-47F0-8C0F-7F5B035C2728}" destId="{0166B0E2-53E7-4FEC-9FC8-06C44F4DBA5D}" srcOrd="8" destOrd="0" presId="urn:microsoft.com/office/officeart/2005/8/layout/hList3"/>
    <dgm:cxn modelId="{329FA4A1-EE67-4603-BA77-BBDA2A4DED68}" type="presParOf" srcId="{34FAF523-1275-47F0-8C0F-7F5B035C2728}" destId="{9AAB588B-5682-4890-99A9-F5D98E361289}" srcOrd="9" destOrd="0" presId="urn:microsoft.com/office/officeart/2005/8/layout/hList3"/>
    <dgm:cxn modelId="{ED780F6C-4E5A-4ACE-8401-3C6D393E69EB}" type="presParOf" srcId="{0550F2C6-98D4-4ABF-9526-18FB641B3B3D}" destId="{668580BA-F98E-47C0-8497-2A711BCD0F19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45A466-EE5F-4BC6-8D09-7AE552A85D0F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E83228A-9ADA-47F0-AA68-63CAC2118F56}">
      <dgm:prSet phldrT="[Text]" custT="1"/>
      <dgm:spPr/>
      <dgm:t>
        <a:bodyPr/>
        <a:lstStyle/>
        <a:p>
          <a:r>
            <a:rPr lang="en-US" sz="2400"/>
            <a:t>In the beginning we started with 12 variables: area, bedrooms, bathrooms, stories, main road, guest room, basement, water heater, air conditioning, parking, preferable area and furnishing status.</a:t>
          </a:r>
        </a:p>
      </dgm:t>
    </dgm:pt>
    <dgm:pt modelId="{A8C0BA66-5301-4323-8A75-5DE48F45D0A8}" type="parTrans" cxnId="{9A544AE2-1B08-4C3F-B1A3-4D04AA97481D}">
      <dgm:prSet/>
      <dgm:spPr/>
      <dgm:t>
        <a:bodyPr/>
        <a:lstStyle/>
        <a:p>
          <a:endParaRPr lang="en-US"/>
        </a:p>
      </dgm:t>
    </dgm:pt>
    <dgm:pt modelId="{D05C1F9C-6310-4349-A60F-75F3653AF085}" type="sibTrans" cxnId="{9A544AE2-1B08-4C3F-B1A3-4D04AA97481D}">
      <dgm:prSet/>
      <dgm:spPr/>
      <dgm:t>
        <a:bodyPr/>
        <a:lstStyle/>
        <a:p>
          <a:endParaRPr lang="en-US"/>
        </a:p>
      </dgm:t>
    </dgm:pt>
    <dgm:pt modelId="{16F55387-F6CC-4A42-9411-A819F7B5B0E9}">
      <dgm:prSet phldrT="[Text]" custT="1"/>
      <dgm:spPr/>
      <dgm:t>
        <a:bodyPr/>
        <a:lstStyle/>
        <a:p>
          <a:r>
            <a:rPr lang="en-US" sz="2800"/>
            <a:t>Due to high p-values we took out 2 variables: bedrooms and furnishing status.</a:t>
          </a:r>
        </a:p>
      </dgm:t>
    </dgm:pt>
    <dgm:pt modelId="{785F2AFD-6A66-47FF-9C8C-65A902357A2E}" type="parTrans" cxnId="{E130752C-52FB-4991-8784-3DF4BF1BE46A}">
      <dgm:prSet/>
      <dgm:spPr/>
      <dgm:t>
        <a:bodyPr/>
        <a:lstStyle/>
        <a:p>
          <a:endParaRPr lang="en-US"/>
        </a:p>
      </dgm:t>
    </dgm:pt>
    <dgm:pt modelId="{73B11D56-7D08-4653-8011-91592C2DFA69}" type="sibTrans" cxnId="{E130752C-52FB-4991-8784-3DF4BF1BE46A}">
      <dgm:prSet/>
      <dgm:spPr/>
      <dgm:t>
        <a:bodyPr/>
        <a:lstStyle/>
        <a:p>
          <a:endParaRPr lang="en-US"/>
        </a:p>
      </dgm:t>
    </dgm:pt>
    <dgm:pt modelId="{6AD3FBF0-EB22-461D-BF01-67599CF5FF4C}">
      <dgm:prSet phldrT="[Text]" custT="1"/>
      <dgm:spPr/>
      <dgm:t>
        <a:bodyPr/>
        <a:lstStyle/>
        <a:p>
          <a:r>
            <a:rPr lang="en-US" sz="2800"/>
            <a:t>We ran a final regression model to identify the most and least significant variables.</a:t>
          </a:r>
        </a:p>
      </dgm:t>
    </dgm:pt>
    <dgm:pt modelId="{FDE3F466-1B37-4EE9-8721-9F1CE3770D98}" type="parTrans" cxnId="{5A09DC71-2023-41EF-8AEF-24BAC4809D28}">
      <dgm:prSet/>
      <dgm:spPr/>
      <dgm:t>
        <a:bodyPr/>
        <a:lstStyle/>
        <a:p>
          <a:endParaRPr lang="en-US"/>
        </a:p>
      </dgm:t>
    </dgm:pt>
    <dgm:pt modelId="{0D752C6C-F7AB-41B6-899F-30557DDF26F0}" type="sibTrans" cxnId="{5A09DC71-2023-41EF-8AEF-24BAC4809D28}">
      <dgm:prSet/>
      <dgm:spPr/>
      <dgm:t>
        <a:bodyPr/>
        <a:lstStyle/>
        <a:p>
          <a:endParaRPr lang="en-US"/>
        </a:p>
      </dgm:t>
    </dgm:pt>
    <dgm:pt modelId="{948E8DB5-23B9-4EB6-A4C7-061E5152F353}" type="pres">
      <dgm:prSet presAssocID="{1145A466-EE5F-4BC6-8D09-7AE552A85D0F}" presName="linear" presStyleCnt="0">
        <dgm:presLayoutVars>
          <dgm:dir/>
          <dgm:animLvl val="lvl"/>
          <dgm:resizeHandles val="exact"/>
        </dgm:presLayoutVars>
      </dgm:prSet>
      <dgm:spPr/>
    </dgm:pt>
    <dgm:pt modelId="{C91D5793-E565-4CBC-B718-07FDB7F7385C}" type="pres">
      <dgm:prSet presAssocID="{4E83228A-9ADA-47F0-AA68-63CAC2118F56}" presName="parentLin" presStyleCnt="0"/>
      <dgm:spPr/>
    </dgm:pt>
    <dgm:pt modelId="{5B846270-73F1-43E7-9851-08E79CD3002C}" type="pres">
      <dgm:prSet presAssocID="{4E83228A-9ADA-47F0-AA68-63CAC2118F56}" presName="parentLeftMargin" presStyleLbl="node1" presStyleIdx="0" presStyleCnt="3"/>
      <dgm:spPr/>
    </dgm:pt>
    <dgm:pt modelId="{2062F8CB-1D93-49DF-9AB7-40574EC84739}" type="pres">
      <dgm:prSet presAssocID="{4E83228A-9ADA-47F0-AA68-63CAC2118F56}" presName="parentText" presStyleLbl="node1" presStyleIdx="0" presStyleCnt="3" custScaleX="128449" custScaleY="142518">
        <dgm:presLayoutVars>
          <dgm:chMax val="0"/>
          <dgm:bulletEnabled val="1"/>
        </dgm:presLayoutVars>
      </dgm:prSet>
      <dgm:spPr/>
    </dgm:pt>
    <dgm:pt modelId="{4F0061B0-F9AF-450B-B6B7-C881E761FC9D}" type="pres">
      <dgm:prSet presAssocID="{4E83228A-9ADA-47F0-AA68-63CAC2118F56}" presName="negativeSpace" presStyleCnt="0"/>
      <dgm:spPr/>
    </dgm:pt>
    <dgm:pt modelId="{9828228C-4F33-48A2-AF8B-66C71CB4A4E3}" type="pres">
      <dgm:prSet presAssocID="{4E83228A-9ADA-47F0-AA68-63CAC2118F56}" presName="childText" presStyleLbl="conFgAcc1" presStyleIdx="0" presStyleCnt="3">
        <dgm:presLayoutVars>
          <dgm:bulletEnabled val="1"/>
        </dgm:presLayoutVars>
      </dgm:prSet>
      <dgm:spPr/>
    </dgm:pt>
    <dgm:pt modelId="{6079B132-BC57-4C93-9EDD-AC16A8B2E6E3}" type="pres">
      <dgm:prSet presAssocID="{D05C1F9C-6310-4349-A60F-75F3653AF085}" presName="spaceBetweenRectangles" presStyleCnt="0"/>
      <dgm:spPr/>
    </dgm:pt>
    <dgm:pt modelId="{282130A5-9171-466A-870C-97060D1E7F96}" type="pres">
      <dgm:prSet presAssocID="{16F55387-F6CC-4A42-9411-A819F7B5B0E9}" presName="parentLin" presStyleCnt="0"/>
      <dgm:spPr/>
    </dgm:pt>
    <dgm:pt modelId="{2855F07C-7A0D-48F9-8A99-65838F06E6CE}" type="pres">
      <dgm:prSet presAssocID="{16F55387-F6CC-4A42-9411-A819F7B5B0E9}" presName="parentLeftMargin" presStyleLbl="node1" presStyleIdx="0" presStyleCnt="3"/>
      <dgm:spPr/>
    </dgm:pt>
    <dgm:pt modelId="{84F30728-486B-4E8F-8BE7-897169E3F615}" type="pres">
      <dgm:prSet presAssocID="{16F55387-F6CC-4A42-9411-A819F7B5B0E9}" presName="parentText" presStyleLbl="node1" presStyleIdx="1" presStyleCnt="3" custScaleY="121734">
        <dgm:presLayoutVars>
          <dgm:chMax val="0"/>
          <dgm:bulletEnabled val="1"/>
        </dgm:presLayoutVars>
      </dgm:prSet>
      <dgm:spPr/>
    </dgm:pt>
    <dgm:pt modelId="{A2810411-3D7E-4D47-B8EB-9A18E426E223}" type="pres">
      <dgm:prSet presAssocID="{16F55387-F6CC-4A42-9411-A819F7B5B0E9}" presName="negativeSpace" presStyleCnt="0"/>
      <dgm:spPr/>
    </dgm:pt>
    <dgm:pt modelId="{63E4AE13-A9C9-4B0B-8B7E-45E745746A17}" type="pres">
      <dgm:prSet presAssocID="{16F55387-F6CC-4A42-9411-A819F7B5B0E9}" presName="childText" presStyleLbl="conFgAcc1" presStyleIdx="1" presStyleCnt="3">
        <dgm:presLayoutVars>
          <dgm:bulletEnabled val="1"/>
        </dgm:presLayoutVars>
      </dgm:prSet>
      <dgm:spPr/>
    </dgm:pt>
    <dgm:pt modelId="{F98E3E23-1B74-43B7-8602-0486CA1EFD43}" type="pres">
      <dgm:prSet presAssocID="{73B11D56-7D08-4653-8011-91592C2DFA69}" presName="spaceBetweenRectangles" presStyleCnt="0"/>
      <dgm:spPr/>
    </dgm:pt>
    <dgm:pt modelId="{3BD7BEFE-50A9-4A22-B7E2-53467374686E}" type="pres">
      <dgm:prSet presAssocID="{6AD3FBF0-EB22-461D-BF01-67599CF5FF4C}" presName="parentLin" presStyleCnt="0"/>
      <dgm:spPr/>
    </dgm:pt>
    <dgm:pt modelId="{E6AD37A6-2706-4E9D-A01A-FDE25A531ACD}" type="pres">
      <dgm:prSet presAssocID="{6AD3FBF0-EB22-461D-BF01-67599CF5FF4C}" presName="parentLeftMargin" presStyleLbl="node1" presStyleIdx="1" presStyleCnt="3"/>
      <dgm:spPr/>
    </dgm:pt>
    <dgm:pt modelId="{8BE9B855-896E-44EC-B0DA-4E7EA0C0A668}" type="pres">
      <dgm:prSet presAssocID="{6AD3FBF0-EB22-461D-BF01-67599CF5FF4C}" presName="parentText" presStyleLbl="node1" presStyleIdx="2" presStyleCnt="3" custScaleY="126573">
        <dgm:presLayoutVars>
          <dgm:chMax val="0"/>
          <dgm:bulletEnabled val="1"/>
        </dgm:presLayoutVars>
      </dgm:prSet>
      <dgm:spPr/>
    </dgm:pt>
    <dgm:pt modelId="{440C2746-99EB-4C34-AA96-21D58FD80151}" type="pres">
      <dgm:prSet presAssocID="{6AD3FBF0-EB22-461D-BF01-67599CF5FF4C}" presName="negativeSpace" presStyleCnt="0"/>
      <dgm:spPr/>
    </dgm:pt>
    <dgm:pt modelId="{ADCEEA75-4E36-4B23-A9ED-6503E28283EE}" type="pres">
      <dgm:prSet presAssocID="{6AD3FBF0-EB22-461D-BF01-67599CF5FF4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E130752C-52FB-4991-8784-3DF4BF1BE46A}" srcId="{1145A466-EE5F-4BC6-8D09-7AE552A85D0F}" destId="{16F55387-F6CC-4A42-9411-A819F7B5B0E9}" srcOrd="1" destOrd="0" parTransId="{785F2AFD-6A66-47FF-9C8C-65A902357A2E}" sibTransId="{73B11D56-7D08-4653-8011-91592C2DFA69}"/>
    <dgm:cxn modelId="{5465EB2E-7118-4235-82A9-DB47A79D7B3E}" type="presOf" srcId="{4E83228A-9ADA-47F0-AA68-63CAC2118F56}" destId="{2062F8CB-1D93-49DF-9AB7-40574EC84739}" srcOrd="1" destOrd="0" presId="urn:microsoft.com/office/officeart/2005/8/layout/list1"/>
    <dgm:cxn modelId="{17FE304B-EA4B-4368-A1EC-D0F6F7F00406}" type="presOf" srcId="{16F55387-F6CC-4A42-9411-A819F7B5B0E9}" destId="{84F30728-486B-4E8F-8BE7-897169E3F615}" srcOrd="1" destOrd="0" presId="urn:microsoft.com/office/officeart/2005/8/layout/list1"/>
    <dgm:cxn modelId="{5A09DC71-2023-41EF-8AEF-24BAC4809D28}" srcId="{1145A466-EE5F-4BC6-8D09-7AE552A85D0F}" destId="{6AD3FBF0-EB22-461D-BF01-67599CF5FF4C}" srcOrd="2" destOrd="0" parTransId="{FDE3F466-1B37-4EE9-8721-9F1CE3770D98}" sibTransId="{0D752C6C-F7AB-41B6-899F-30557DDF26F0}"/>
    <dgm:cxn modelId="{4FC72E58-3508-4C4B-A8BE-78211EDD3C2C}" type="presOf" srcId="{1145A466-EE5F-4BC6-8D09-7AE552A85D0F}" destId="{948E8DB5-23B9-4EB6-A4C7-061E5152F353}" srcOrd="0" destOrd="0" presId="urn:microsoft.com/office/officeart/2005/8/layout/list1"/>
    <dgm:cxn modelId="{4305468B-B6F8-4C91-9E76-1C0AA8E645FD}" type="presOf" srcId="{16F55387-F6CC-4A42-9411-A819F7B5B0E9}" destId="{2855F07C-7A0D-48F9-8A99-65838F06E6CE}" srcOrd="0" destOrd="0" presId="urn:microsoft.com/office/officeart/2005/8/layout/list1"/>
    <dgm:cxn modelId="{19FA18C3-49AB-4C02-9093-F080C0EC86D4}" type="presOf" srcId="{6AD3FBF0-EB22-461D-BF01-67599CF5FF4C}" destId="{8BE9B855-896E-44EC-B0DA-4E7EA0C0A668}" srcOrd="1" destOrd="0" presId="urn:microsoft.com/office/officeart/2005/8/layout/list1"/>
    <dgm:cxn modelId="{EEE1FCC8-A411-4F47-AE83-3BDC58A2D375}" type="presOf" srcId="{6AD3FBF0-EB22-461D-BF01-67599CF5FF4C}" destId="{E6AD37A6-2706-4E9D-A01A-FDE25A531ACD}" srcOrd="0" destOrd="0" presId="urn:microsoft.com/office/officeart/2005/8/layout/list1"/>
    <dgm:cxn modelId="{B86AD2D0-BC4D-4073-B69D-D8A531EA93C6}" type="presOf" srcId="{4E83228A-9ADA-47F0-AA68-63CAC2118F56}" destId="{5B846270-73F1-43E7-9851-08E79CD3002C}" srcOrd="0" destOrd="0" presId="urn:microsoft.com/office/officeart/2005/8/layout/list1"/>
    <dgm:cxn modelId="{9A544AE2-1B08-4C3F-B1A3-4D04AA97481D}" srcId="{1145A466-EE5F-4BC6-8D09-7AE552A85D0F}" destId="{4E83228A-9ADA-47F0-AA68-63CAC2118F56}" srcOrd="0" destOrd="0" parTransId="{A8C0BA66-5301-4323-8A75-5DE48F45D0A8}" sibTransId="{D05C1F9C-6310-4349-A60F-75F3653AF085}"/>
    <dgm:cxn modelId="{E1B8C318-6DFA-46E7-A4FF-B62006E6440F}" type="presParOf" srcId="{948E8DB5-23B9-4EB6-A4C7-061E5152F353}" destId="{C91D5793-E565-4CBC-B718-07FDB7F7385C}" srcOrd="0" destOrd="0" presId="urn:microsoft.com/office/officeart/2005/8/layout/list1"/>
    <dgm:cxn modelId="{BBA24EEA-3951-4A26-B533-979FCB62CB61}" type="presParOf" srcId="{C91D5793-E565-4CBC-B718-07FDB7F7385C}" destId="{5B846270-73F1-43E7-9851-08E79CD3002C}" srcOrd="0" destOrd="0" presId="urn:microsoft.com/office/officeart/2005/8/layout/list1"/>
    <dgm:cxn modelId="{A93B94E1-3851-41CD-8868-69F46D7520D1}" type="presParOf" srcId="{C91D5793-E565-4CBC-B718-07FDB7F7385C}" destId="{2062F8CB-1D93-49DF-9AB7-40574EC84739}" srcOrd="1" destOrd="0" presId="urn:microsoft.com/office/officeart/2005/8/layout/list1"/>
    <dgm:cxn modelId="{5AFF84BB-9D48-4AF0-9936-E073961837C1}" type="presParOf" srcId="{948E8DB5-23B9-4EB6-A4C7-061E5152F353}" destId="{4F0061B0-F9AF-450B-B6B7-C881E761FC9D}" srcOrd="1" destOrd="0" presId="urn:microsoft.com/office/officeart/2005/8/layout/list1"/>
    <dgm:cxn modelId="{2A9D2C3D-A403-4799-AEEB-A693694DE3AE}" type="presParOf" srcId="{948E8DB5-23B9-4EB6-A4C7-061E5152F353}" destId="{9828228C-4F33-48A2-AF8B-66C71CB4A4E3}" srcOrd="2" destOrd="0" presId="urn:microsoft.com/office/officeart/2005/8/layout/list1"/>
    <dgm:cxn modelId="{81CCFA97-F8C3-415C-9C48-1B2FCEF26F93}" type="presParOf" srcId="{948E8DB5-23B9-4EB6-A4C7-061E5152F353}" destId="{6079B132-BC57-4C93-9EDD-AC16A8B2E6E3}" srcOrd="3" destOrd="0" presId="urn:microsoft.com/office/officeart/2005/8/layout/list1"/>
    <dgm:cxn modelId="{A5BAE6C5-FE92-48D8-88CC-56C15FD418C9}" type="presParOf" srcId="{948E8DB5-23B9-4EB6-A4C7-061E5152F353}" destId="{282130A5-9171-466A-870C-97060D1E7F96}" srcOrd="4" destOrd="0" presId="urn:microsoft.com/office/officeart/2005/8/layout/list1"/>
    <dgm:cxn modelId="{CA9EE121-F48D-4B6B-97EF-AFD942BD0DE0}" type="presParOf" srcId="{282130A5-9171-466A-870C-97060D1E7F96}" destId="{2855F07C-7A0D-48F9-8A99-65838F06E6CE}" srcOrd="0" destOrd="0" presId="urn:microsoft.com/office/officeart/2005/8/layout/list1"/>
    <dgm:cxn modelId="{AC2B2145-4F52-44AB-84B5-C67C485BB009}" type="presParOf" srcId="{282130A5-9171-466A-870C-97060D1E7F96}" destId="{84F30728-486B-4E8F-8BE7-897169E3F615}" srcOrd="1" destOrd="0" presId="urn:microsoft.com/office/officeart/2005/8/layout/list1"/>
    <dgm:cxn modelId="{A7850ADA-8E73-4322-8D35-DBE8DCC8A566}" type="presParOf" srcId="{948E8DB5-23B9-4EB6-A4C7-061E5152F353}" destId="{A2810411-3D7E-4D47-B8EB-9A18E426E223}" srcOrd="5" destOrd="0" presId="urn:microsoft.com/office/officeart/2005/8/layout/list1"/>
    <dgm:cxn modelId="{96E86ED6-C51C-44BA-B915-07E71251042D}" type="presParOf" srcId="{948E8DB5-23B9-4EB6-A4C7-061E5152F353}" destId="{63E4AE13-A9C9-4B0B-8B7E-45E745746A17}" srcOrd="6" destOrd="0" presId="urn:microsoft.com/office/officeart/2005/8/layout/list1"/>
    <dgm:cxn modelId="{E368257B-144C-49A3-AEDF-8692C3149F5D}" type="presParOf" srcId="{948E8DB5-23B9-4EB6-A4C7-061E5152F353}" destId="{F98E3E23-1B74-43B7-8602-0486CA1EFD43}" srcOrd="7" destOrd="0" presId="urn:microsoft.com/office/officeart/2005/8/layout/list1"/>
    <dgm:cxn modelId="{CDE27F3D-8D11-4B92-B2D8-A32C2CEBA717}" type="presParOf" srcId="{948E8DB5-23B9-4EB6-A4C7-061E5152F353}" destId="{3BD7BEFE-50A9-4A22-B7E2-53467374686E}" srcOrd="8" destOrd="0" presId="urn:microsoft.com/office/officeart/2005/8/layout/list1"/>
    <dgm:cxn modelId="{87AABBDC-7152-4A20-A025-E787C64EFCF3}" type="presParOf" srcId="{3BD7BEFE-50A9-4A22-B7E2-53467374686E}" destId="{E6AD37A6-2706-4E9D-A01A-FDE25A531ACD}" srcOrd="0" destOrd="0" presId="urn:microsoft.com/office/officeart/2005/8/layout/list1"/>
    <dgm:cxn modelId="{1CDDABC3-7D60-43F9-B48A-9F4B969FA7C2}" type="presParOf" srcId="{3BD7BEFE-50A9-4A22-B7E2-53467374686E}" destId="{8BE9B855-896E-44EC-B0DA-4E7EA0C0A668}" srcOrd="1" destOrd="0" presId="urn:microsoft.com/office/officeart/2005/8/layout/list1"/>
    <dgm:cxn modelId="{01F10A7B-B8C6-46D4-B27A-217DD0D0523D}" type="presParOf" srcId="{948E8DB5-23B9-4EB6-A4C7-061E5152F353}" destId="{440C2746-99EB-4C34-AA96-21D58FD80151}" srcOrd="9" destOrd="0" presId="urn:microsoft.com/office/officeart/2005/8/layout/list1"/>
    <dgm:cxn modelId="{0D511735-53C3-4023-AA44-B53077802666}" type="presParOf" srcId="{948E8DB5-23B9-4EB6-A4C7-061E5152F353}" destId="{ADCEEA75-4E36-4B23-A9ED-6503E28283E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19F275B-8A2F-4E80-8963-C9768920D19C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C5CFD67C-4C4A-4327-AA94-51DED7BF4DE2}">
      <dgm:prSet phldrT="[Text]" custT="1"/>
      <dgm:spPr/>
      <dgm:t>
        <a:bodyPr/>
        <a:lstStyle/>
        <a:p>
          <a:r>
            <a:rPr lang="en-US" sz="4000"/>
            <a:t>Most Significant</a:t>
          </a:r>
        </a:p>
      </dgm:t>
    </dgm:pt>
    <dgm:pt modelId="{3E8AA911-EEDD-46E8-AA6F-05B1F43F2565}" type="parTrans" cxnId="{57AE116D-C437-41EF-A019-CF43DBA3C984}">
      <dgm:prSet/>
      <dgm:spPr/>
      <dgm:t>
        <a:bodyPr/>
        <a:lstStyle/>
        <a:p>
          <a:endParaRPr lang="en-US"/>
        </a:p>
      </dgm:t>
    </dgm:pt>
    <dgm:pt modelId="{85CADFA1-D265-4AE2-9DBF-8DE5ED76BC38}" type="sibTrans" cxnId="{57AE116D-C437-41EF-A019-CF43DBA3C984}">
      <dgm:prSet/>
      <dgm:spPr/>
      <dgm:t>
        <a:bodyPr/>
        <a:lstStyle/>
        <a:p>
          <a:endParaRPr lang="en-US"/>
        </a:p>
      </dgm:t>
    </dgm:pt>
    <dgm:pt modelId="{5644CEA6-0066-4B20-80A2-22F9C87E71C9}">
      <dgm:prSet phldrT="[Text]" custT="1"/>
      <dgm:spPr/>
      <dgm:t>
        <a:bodyPr/>
        <a:lstStyle/>
        <a:p>
          <a:r>
            <a:rPr lang="en-US" sz="3200"/>
            <a:t>Number of bathrooms is the most significant variable as it has the largest coefficient. The relationship between price and number of bathrooms is positive.</a:t>
          </a:r>
        </a:p>
      </dgm:t>
    </dgm:pt>
    <dgm:pt modelId="{02DD6742-878A-487D-9CE6-6C1408630E7F}" type="parTrans" cxnId="{61EA27AF-3835-433C-AF42-A44040E65958}">
      <dgm:prSet/>
      <dgm:spPr/>
      <dgm:t>
        <a:bodyPr/>
        <a:lstStyle/>
        <a:p>
          <a:endParaRPr lang="en-US"/>
        </a:p>
      </dgm:t>
    </dgm:pt>
    <dgm:pt modelId="{311993B7-3B52-4A81-8E30-F045FBB052C0}" type="sibTrans" cxnId="{61EA27AF-3835-433C-AF42-A44040E65958}">
      <dgm:prSet/>
      <dgm:spPr/>
      <dgm:t>
        <a:bodyPr/>
        <a:lstStyle/>
        <a:p>
          <a:endParaRPr lang="en-US"/>
        </a:p>
      </dgm:t>
    </dgm:pt>
    <dgm:pt modelId="{63241FA3-C70C-4493-AE5D-D2AC84FA13B5}">
      <dgm:prSet phldrT="[Text]" custT="1"/>
      <dgm:spPr/>
      <dgm:t>
        <a:bodyPr/>
        <a:lstStyle/>
        <a:p>
          <a:r>
            <a:rPr lang="en-US" sz="4000"/>
            <a:t>Least Significant</a:t>
          </a:r>
        </a:p>
      </dgm:t>
    </dgm:pt>
    <dgm:pt modelId="{A159426C-4A83-4EB7-B2EE-2022FE441056}" type="parTrans" cxnId="{78A4357C-B8B8-414E-9D77-205CD73BD321}">
      <dgm:prSet/>
      <dgm:spPr/>
      <dgm:t>
        <a:bodyPr/>
        <a:lstStyle/>
        <a:p>
          <a:endParaRPr lang="en-US"/>
        </a:p>
      </dgm:t>
    </dgm:pt>
    <dgm:pt modelId="{A2DE7DBD-C9FE-4574-ABA5-F5C42D46749C}" type="sibTrans" cxnId="{78A4357C-B8B8-414E-9D77-205CD73BD321}">
      <dgm:prSet/>
      <dgm:spPr/>
      <dgm:t>
        <a:bodyPr/>
        <a:lstStyle/>
        <a:p>
          <a:endParaRPr lang="en-US"/>
        </a:p>
      </dgm:t>
    </dgm:pt>
    <dgm:pt modelId="{792185CB-A47D-4ED5-AA2C-071C03F6CB5D}">
      <dgm:prSet phldrT="[Text]" custT="1"/>
      <dgm:spPr/>
      <dgm:t>
        <a:bodyPr/>
        <a:lstStyle/>
        <a:p>
          <a:r>
            <a:rPr lang="en-US" sz="3200"/>
            <a:t>Area is the least significant variable as it has the smallest coefficient. The relationship between price and area is positive.</a:t>
          </a:r>
        </a:p>
      </dgm:t>
    </dgm:pt>
    <dgm:pt modelId="{5D2FC0BB-6B53-4EA3-8DCC-2F710DF6F908}" type="parTrans" cxnId="{0FA41283-1A91-44FF-9D92-9AD65765B9EC}">
      <dgm:prSet/>
      <dgm:spPr/>
      <dgm:t>
        <a:bodyPr/>
        <a:lstStyle/>
        <a:p>
          <a:endParaRPr lang="en-US"/>
        </a:p>
      </dgm:t>
    </dgm:pt>
    <dgm:pt modelId="{9C3A9C64-35A4-4402-B513-9E5CC00D7CE6}" type="sibTrans" cxnId="{0FA41283-1A91-44FF-9D92-9AD65765B9EC}">
      <dgm:prSet/>
      <dgm:spPr/>
      <dgm:t>
        <a:bodyPr/>
        <a:lstStyle/>
        <a:p>
          <a:endParaRPr lang="en-US"/>
        </a:p>
      </dgm:t>
    </dgm:pt>
    <dgm:pt modelId="{A498E9EC-D04E-4778-9F31-1AB85792FEBC}">
      <dgm:prSet phldrT="[Text]" custT="1"/>
      <dgm:spPr/>
      <dgm:t>
        <a:bodyPr/>
        <a:lstStyle/>
        <a:p>
          <a:endParaRPr lang="en-US" sz="3200"/>
        </a:p>
      </dgm:t>
    </dgm:pt>
    <dgm:pt modelId="{CEE61EF3-D8EE-45AE-9E76-C6C8597E1DD0}" type="parTrans" cxnId="{F139A415-4CC6-6740-BE8F-230F38C55F2B}">
      <dgm:prSet/>
      <dgm:spPr/>
      <dgm:t>
        <a:bodyPr/>
        <a:lstStyle/>
        <a:p>
          <a:endParaRPr lang="en-US"/>
        </a:p>
      </dgm:t>
    </dgm:pt>
    <dgm:pt modelId="{EA8C7845-04CA-4C80-AD97-E0E2B664C225}" type="sibTrans" cxnId="{F139A415-4CC6-6740-BE8F-230F38C55F2B}">
      <dgm:prSet/>
      <dgm:spPr/>
      <dgm:t>
        <a:bodyPr/>
        <a:lstStyle/>
        <a:p>
          <a:endParaRPr lang="en-US"/>
        </a:p>
      </dgm:t>
    </dgm:pt>
    <dgm:pt modelId="{7571BC62-5004-4BC6-9AE9-369BACD86993}" type="pres">
      <dgm:prSet presAssocID="{619F275B-8A2F-4E80-8963-C9768920D19C}" presName="linear" presStyleCnt="0">
        <dgm:presLayoutVars>
          <dgm:animLvl val="lvl"/>
          <dgm:resizeHandles val="exact"/>
        </dgm:presLayoutVars>
      </dgm:prSet>
      <dgm:spPr/>
    </dgm:pt>
    <dgm:pt modelId="{3C83C988-3966-4B0C-9062-CC659E42D526}" type="pres">
      <dgm:prSet presAssocID="{C5CFD67C-4C4A-4327-AA94-51DED7BF4DE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A17E320-0F4C-4A1D-AEF6-EB7B3FAEFC2F}" type="pres">
      <dgm:prSet presAssocID="{C5CFD67C-4C4A-4327-AA94-51DED7BF4DE2}" presName="childText" presStyleLbl="revTx" presStyleIdx="0" presStyleCnt="2">
        <dgm:presLayoutVars>
          <dgm:bulletEnabled val="1"/>
        </dgm:presLayoutVars>
      </dgm:prSet>
      <dgm:spPr/>
    </dgm:pt>
    <dgm:pt modelId="{C3D8F15B-1431-40F7-95F8-134505376ED6}" type="pres">
      <dgm:prSet presAssocID="{63241FA3-C70C-4493-AE5D-D2AC84FA13B5}" presName="parentText" presStyleLbl="node1" presStyleIdx="1" presStyleCnt="2" custLinFactNeighborY="4165">
        <dgm:presLayoutVars>
          <dgm:chMax val="0"/>
          <dgm:bulletEnabled val="1"/>
        </dgm:presLayoutVars>
      </dgm:prSet>
      <dgm:spPr/>
    </dgm:pt>
    <dgm:pt modelId="{5DCBE739-F93D-4E61-AF97-8C9DF0689D1C}" type="pres">
      <dgm:prSet presAssocID="{63241FA3-C70C-4493-AE5D-D2AC84FA13B5}" presName="childText" presStyleLbl="revTx" presStyleIdx="1" presStyleCnt="2" custScaleY="157957">
        <dgm:presLayoutVars>
          <dgm:bulletEnabled val="1"/>
        </dgm:presLayoutVars>
      </dgm:prSet>
      <dgm:spPr/>
    </dgm:pt>
  </dgm:ptLst>
  <dgm:cxnLst>
    <dgm:cxn modelId="{7EE16407-B230-734F-A9EB-628D6018AB5A}" type="presOf" srcId="{A498E9EC-D04E-4778-9F31-1AB85792FEBC}" destId="{DA17E320-0F4C-4A1D-AEF6-EB7B3FAEFC2F}" srcOrd="0" destOrd="1" presId="urn:microsoft.com/office/officeart/2005/8/layout/vList2"/>
    <dgm:cxn modelId="{F139A415-4CC6-6740-BE8F-230F38C55F2B}" srcId="{C5CFD67C-4C4A-4327-AA94-51DED7BF4DE2}" destId="{A498E9EC-D04E-4778-9F31-1AB85792FEBC}" srcOrd="1" destOrd="0" parTransId="{CEE61EF3-D8EE-45AE-9E76-C6C8597E1DD0}" sibTransId="{EA8C7845-04CA-4C80-AD97-E0E2B664C225}"/>
    <dgm:cxn modelId="{57AE116D-C437-41EF-A019-CF43DBA3C984}" srcId="{619F275B-8A2F-4E80-8963-C9768920D19C}" destId="{C5CFD67C-4C4A-4327-AA94-51DED7BF4DE2}" srcOrd="0" destOrd="0" parTransId="{3E8AA911-EEDD-46E8-AA6F-05B1F43F2565}" sibTransId="{85CADFA1-D265-4AE2-9DBF-8DE5ED76BC38}"/>
    <dgm:cxn modelId="{78A4357C-B8B8-414E-9D77-205CD73BD321}" srcId="{619F275B-8A2F-4E80-8963-C9768920D19C}" destId="{63241FA3-C70C-4493-AE5D-D2AC84FA13B5}" srcOrd="1" destOrd="0" parTransId="{A159426C-4A83-4EB7-B2EE-2022FE441056}" sibTransId="{A2DE7DBD-C9FE-4574-ABA5-F5C42D46749C}"/>
    <dgm:cxn modelId="{0FA41283-1A91-44FF-9D92-9AD65765B9EC}" srcId="{63241FA3-C70C-4493-AE5D-D2AC84FA13B5}" destId="{792185CB-A47D-4ED5-AA2C-071C03F6CB5D}" srcOrd="0" destOrd="0" parTransId="{5D2FC0BB-6B53-4EA3-8DCC-2F710DF6F908}" sibTransId="{9C3A9C64-35A4-4402-B513-9E5CC00D7CE6}"/>
    <dgm:cxn modelId="{04CE8290-7C36-497C-9B69-EA708B5C2C14}" type="presOf" srcId="{619F275B-8A2F-4E80-8963-C9768920D19C}" destId="{7571BC62-5004-4BC6-9AE9-369BACD86993}" srcOrd="0" destOrd="0" presId="urn:microsoft.com/office/officeart/2005/8/layout/vList2"/>
    <dgm:cxn modelId="{49BA809E-6AA0-46D3-A5E8-B6FEA02CAF8C}" type="presOf" srcId="{63241FA3-C70C-4493-AE5D-D2AC84FA13B5}" destId="{C3D8F15B-1431-40F7-95F8-134505376ED6}" srcOrd="0" destOrd="0" presId="urn:microsoft.com/office/officeart/2005/8/layout/vList2"/>
    <dgm:cxn modelId="{61EA27AF-3835-433C-AF42-A44040E65958}" srcId="{C5CFD67C-4C4A-4327-AA94-51DED7BF4DE2}" destId="{5644CEA6-0066-4B20-80A2-22F9C87E71C9}" srcOrd="0" destOrd="0" parTransId="{02DD6742-878A-487D-9CE6-6C1408630E7F}" sibTransId="{311993B7-3B52-4A81-8E30-F045FBB052C0}"/>
    <dgm:cxn modelId="{5B7E42B5-CA7E-4D0F-AF37-98CA2A584450}" type="presOf" srcId="{5644CEA6-0066-4B20-80A2-22F9C87E71C9}" destId="{DA17E320-0F4C-4A1D-AEF6-EB7B3FAEFC2F}" srcOrd="0" destOrd="0" presId="urn:microsoft.com/office/officeart/2005/8/layout/vList2"/>
    <dgm:cxn modelId="{571702BA-47F9-481F-BFC8-1A302403D114}" type="presOf" srcId="{C5CFD67C-4C4A-4327-AA94-51DED7BF4DE2}" destId="{3C83C988-3966-4B0C-9062-CC659E42D526}" srcOrd="0" destOrd="0" presId="urn:microsoft.com/office/officeart/2005/8/layout/vList2"/>
    <dgm:cxn modelId="{0261E0CF-9FD1-4EF7-BE79-C75728722015}" type="presOf" srcId="{792185CB-A47D-4ED5-AA2C-071C03F6CB5D}" destId="{5DCBE739-F93D-4E61-AF97-8C9DF0689D1C}" srcOrd="0" destOrd="0" presId="urn:microsoft.com/office/officeart/2005/8/layout/vList2"/>
    <dgm:cxn modelId="{8F220AA1-E9EE-485C-AAFD-4611500D8B2D}" type="presParOf" srcId="{7571BC62-5004-4BC6-9AE9-369BACD86993}" destId="{3C83C988-3966-4B0C-9062-CC659E42D526}" srcOrd="0" destOrd="0" presId="urn:microsoft.com/office/officeart/2005/8/layout/vList2"/>
    <dgm:cxn modelId="{B80224F5-4B47-49DB-A013-7E15C51A17E1}" type="presParOf" srcId="{7571BC62-5004-4BC6-9AE9-369BACD86993}" destId="{DA17E320-0F4C-4A1D-AEF6-EB7B3FAEFC2F}" srcOrd="1" destOrd="0" presId="urn:microsoft.com/office/officeart/2005/8/layout/vList2"/>
    <dgm:cxn modelId="{877E5790-A620-49A9-B4F9-67B1AF296DD2}" type="presParOf" srcId="{7571BC62-5004-4BC6-9AE9-369BACD86993}" destId="{C3D8F15B-1431-40F7-95F8-134505376ED6}" srcOrd="2" destOrd="0" presId="urn:microsoft.com/office/officeart/2005/8/layout/vList2"/>
    <dgm:cxn modelId="{25EAE487-8D3D-4B78-93C5-4673B22408FE}" type="presParOf" srcId="{7571BC62-5004-4BC6-9AE9-369BACD86993}" destId="{5DCBE739-F93D-4E61-AF97-8C9DF0689D1C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CD4DE7-EA73-8649-BC63-BE0A124ADABB}">
      <dsp:nvSpPr>
        <dsp:cNvPr id="0" name=""/>
        <dsp:cNvSpPr/>
      </dsp:nvSpPr>
      <dsp:spPr>
        <a:xfrm>
          <a:off x="0" y="0"/>
          <a:ext cx="8097012" cy="783240"/>
        </a:xfrm>
        <a:prstGeom prst="roundRect">
          <a:avLst>
            <a:gd name="adj" fmla="val 10000"/>
          </a:avLst>
        </a:prstGeom>
        <a:solidFill>
          <a:schemeClr val="tx2">
            <a:lumMod val="75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/>
            <a:t>Problem :</a:t>
          </a:r>
          <a:r>
            <a:rPr lang="en-US" sz="1100" kern="1200"/>
            <a:t> What are the factors that affect a house’s pricing? This analysis is beneficial because it can help home buyers know what a reasonable price for the house is and also help them determine what is important for them in a house. It is also beneficial for people selling a house to know what a reasonable price for the house is.</a:t>
          </a:r>
        </a:p>
      </dsp:txBody>
      <dsp:txXfrm>
        <a:off x="22940" y="22940"/>
        <a:ext cx="7160195" cy="737360"/>
      </dsp:txXfrm>
    </dsp:sp>
    <dsp:sp modelId="{EBF6F604-E67D-E74C-8834-CD0C7F843F44}">
      <dsp:nvSpPr>
        <dsp:cNvPr id="0" name=""/>
        <dsp:cNvSpPr/>
      </dsp:nvSpPr>
      <dsp:spPr>
        <a:xfrm>
          <a:off x="604646" y="892024"/>
          <a:ext cx="8097012" cy="783240"/>
        </a:xfrm>
        <a:prstGeom prst="roundRect">
          <a:avLst>
            <a:gd name="adj" fmla="val 10000"/>
          </a:avLst>
        </a:prstGeom>
        <a:solidFill>
          <a:schemeClr val="tx2"/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/>
            <a:t>Data Source :</a:t>
          </a:r>
          <a:r>
            <a:rPr lang="en-US" sz="1100" b="1" u="none" kern="1200"/>
            <a:t> </a:t>
          </a:r>
          <a:r>
            <a:rPr lang="en-US" sz="1100" kern="1200"/>
            <a:t>Housing Prices Dataset by M Yasser H from Kaggle. </a:t>
          </a:r>
        </a:p>
      </dsp:txBody>
      <dsp:txXfrm>
        <a:off x="627586" y="914964"/>
        <a:ext cx="6937378" cy="737360"/>
      </dsp:txXfrm>
    </dsp:sp>
    <dsp:sp modelId="{C650C701-3116-B040-B0EE-A73BB8D60FA4}">
      <dsp:nvSpPr>
        <dsp:cNvPr id="0" name=""/>
        <dsp:cNvSpPr/>
      </dsp:nvSpPr>
      <dsp:spPr>
        <a:xfrm>
          <a:off x="1209293" y="1784048"/>
          <a:ext cx="8097012" cy="783240"/>
        </a:xfrm>
        <a:prstGeom prst="roundRect">
          <a:avLst>
            <a:gd name="adj" fmla="val 10000"/>
          </a:avLst>
        </a:prstGeom>
        <a:solidFill>
          <a:schemeClr val="tx2">
            <a:lumMod val="60000"/>
            <a:lumOff val="4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/>
            <a:t>Methods :</a:t>
          </a:r>
          <a:r>
            <a:rPr lang="en-US" sz="1100" kern="1200"/>
            <a:t> Multi-linear regression model, collinearity, and residual plots. </a:t>
          </a:r>
        </a:p>
      </dsp:txBody>
      <dsp:txXfrm>
        <a:off x="1232233" y="1806988"/>
        <a:ext cx="6937378" cy="737360"/>
      </dsp:txXfrm>
    </dsp:sp>
    <dsp:sp modelId="{AF20805A-9B6E-804A-B1D2-4904A43723D5}">
      <dsp:nvSpPr>
        <dsp:cNvPr id="0" name=""/>
        <dsp:cNvSpPr/>
      </dsp:nvSpPr>
      <dsp:spPr>
        <a:xfrm>
          <a:off x="1813940" y="2676072"/>
          <a:ext cx="8097012" cy="783240"/>
        </a:xfrm>
        <a:prstGeom prst="roundRect">
          <a:avLst>
            <a:gd name="adj" fmla="val 10000"/>
          </a:avLst>
        </a:prstGeom>
        <a:solidFill>
          <a:schemeClr val="tx2">
            <a:lumMod val="40000"/>
            <a:lumOff val="6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u="sng" kern="1200"/>
            <a:t>Measures :</a:t>
          </a:r>
          <a:r>
            <a:rPr lang="en-US" sz="1100" kern="1200"/>
            <a:t> Variables, p-values of variables, multicollinearity/correlation. </a:t>
          </a:r>
        </a:p>
      </dsp:txBody>
      <dsp:txXfrm>
        <a:off x="1836880" y="2699012"/>
        <a:ext cx="6937378" cy="737360"/>
      </dsp:txXfrm>
    </dsp:sp>
    <dsp:sp modelId="{C8177600-E340-3A4F-A381-1A6F84A3B9C6}">
      <dsp:nvSpPr>
        <dsp:cNvPr id="0" name=""/>
        <dsp:cNvSpPr/>
      </dsp:nvSpPr>
      <dsp:spPr>
        <a:xfrm>
          <a:off x="2418587" y="3568097"/>
          <a:ext cx="8097012" cy="783240"/>
        </a:xfrm>
        <a:prstGeom prst="roundRect">
          <a:avLst>
            <a:gd name="adj" fmla="val 10000"/>
          </a:avLst>
        </a:prstGeom>
        <a:solidFill>
          <a:schemeClr val="accent1">
            <a:lumMod val="40000"/>
            <a:lumOff val="6000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u="sng" kern="1200"/>
            <a:t>Conclusions :</a:t>
          </a:r>
          <a:r>
            <a:rPr lang="en-US" sz="1100" kern="1200"/>
            <a:t> Most significant variable was number of bathrooms, with a positive relationship. The least significant was the area of the house, with a positive relationship. Area, bathrooms, stories, main road, guest room, basement, water heater, air conditioning, preferable are and parking are all significant in predicting a house's price. </a:t>
          </a:r>
        </a:p>
      </dsp:txBody>
      <dsp:txXfrm>
        <a:off x="2441527" y="3591037"/>
        <a:ext cx="6937378" cy="737360"/>
      </dsp:txXfrm>
    </dsp:sp>
    <dsp:sp modelId="{4996BA8B-5A0D-1546-8839-B2CAD564C8DC}">
      <dsp:nvSpPr>
        <dsp:cNvPr id="0" name=""/>
        <dsp:cNvSpPr/>
      </dsp:nvSpPr>
      <dsp:spPr>
        <a:xfrm>
          <a:off x="8089736" y="230178"/>
          <a:ext cx="509106" cy="509106"/>
        </a:xfrm>
        <a:prstGeom prst="downArrow">
          <a:avLst>
            <a:gd name="adj1" fmla="val 55000"/>
            <a:gd name="adj2" fmla="val 45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>
            <a:noFill/>
          </a:endParaRPr>
        </a:p>
      </dsp:txBody>
      <dsp:txXfrm>
        <a:off x="8204285" y="230178"/>
        <a:ext cx="280008" cy="383102"/>
      </dsp:txXfrm>
    </dsp:sp>
    <dsp:sp modelId="{1738078B-07F4-BA48-A41A-D35F20F5960D}">
      <dsp:nvSpPr>
        <dsp:cNvPr id="0" name=""/>
        <dsp:cNvSpPr/>
      </dsp:nvSpPr>
      <dsp:spPr>
        <a:xfrm>
          <a:off x="8815790" y="1094267"/>
          <a:ext cx="509106" cy="509106"/>
        </a:xfrm>
        <a:prstGeom prst="downArrow">
          <a:avLst>
            <a:gd name="adj1" fmla="val 55000"/>
            <a:gd name="adj2" fmla="val 45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8930339" y="1094267"/>
        <a:ext cx="280008" cy="383102"/>
      </dsp:txXfrm>
    </dsp:sp>
    <dsp:sp modelId="{43544BCF-C6E3-1F4A-9485-B0858DCA487C}">
      <dsp:nvSpPr>
        <dsp:cNvPr id="0" name=""/>
        <dsp:cNvSpPr/>
      </dsp:nvSpPr>
      <dsp:spPr>
        <a:xfrm>
          <a:off x="9315373" y="1939611"/>
          <a:ext cx="509106" cy="509106"/>
        </a:xfrm>
        <a:prstGeom prst="downArrow">
          <a:avLst>
            <a:gd name="adj1" fmla="val 55000"/>
            <a:gd name="adj2" fmla="val 45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9429922" y="1939611"/>
        <a:ext cx="280008" cy="383102"/>
      </dsp:txXfrm>
    </dsp:sp>
    <dsp:sp modelId="{7B8570BD-6986-B244-940C-684AFAA79A65}">
      <dsp:nvSpPr>
        <dsp:cNvPr id="0" name=""/>
        <dsp:cNvSpPr/>
      </dsp:nvSpPr>
      <dsp:spPr>
        <a:xfrm>
          <a:off x="10006491" y="2920217"/>
          <a:ext cx="509106" cy="509106"/>
        </a:xfrm>
        <a:prstGeom prst="downArrow">
          <a:avLst>
            <a:gd name="adj1" fmla="val 55000"/>
            <a:gd name="adj2" fmla="val 45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dk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/>
        </a:p>
      </dsp:txBody>
      <dsp:txXfrm>
        <a:off x="10121040" y="2920217"/>
        <a:ext cx="280008" cy="3831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C28929-B4DB-3B41-A30F-664FCD9C37CF}">
      <dsp:nvSpPr>
        <dsp:cNvPr id="0" name=""/>
        <dsp:cNvSpPr/>
      </dsp:nvSpPr>
      <dsp:spPr>
        <a:xfrm>
          <a:off x="5069638" y="2778238"/>
          <a:ext cx="953265" cy="20495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76632" y="0"/>
              </a:lnTo>
              <a:lnTo>
                <a:pt x="476632" y="2049520"/>
              </a:lnTo>
              <a:lnTo>
                <a:pt x="953265" y="204952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E544B1-F75F-6A4A-9AFF-F378F6D5F8B1}">
      <dsp:nvSpPr>
        <dsp:cNvPr id="0" name=""/>
        <dsp:cNvSpPr/>
      </dsp:nvSpPr>
      <dsp:spPr>
        <a:xfrm>
          <a:off x="5069638" y="2732518"/>
          <a:ext cx="95326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953265" y="4572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991693-DCAB-D84A-AEC9-390335B445F0}">
      <dsp:nvSpPr>
        <dsp:cNvPr id="0" name=""/>
        <dsp:cNvSpPr/>
      </dsp:nvSpPr>
      <dsp:spPr>
        <a:xfrm>
          <a:off x="5069638" y="728717"/>
          <a:ext cx="953265" cy="2049520"/>
        </a:xfrm>
        <a:custGeom>
          <a:avLst/>
          <a:gdLst/>
          <a:ahLst/>
          <a:cxnLst/>
          <a:rect l="0" t="0" r="0" b="0"/>
          <a:pathLst>
            <a:path>
              <a:moveTo>
                <a:pt x="0" y="2049520"/>
              </a:moveTo>
              <a:lnTo>
                <a:pt x="476632" y="2049520"/>
              </a:lnTo>
              <a:lnTo>
                <a:pt x="476632" y="0"/>
              </a:lnTo>
              <a:lnTo>
                <a:pt x="953265" y="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7F605-8CD8-6F45-80A6-61B32B0C65BF}">
      <dsp:nvSpPr>
        <dsp:cNvPr id="0" name=""/>
        <dsp:cNvSpPr/>
      </dsp:nvSpPr>
      <dsp:spPr>
        <a:xfrm>
          <a:off x="303311" y="2051373"/>
          <a:ext cx="4766327" cy="14537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/>
            <a:t>Problem Statement</a:t>
          </a:r>
          <a:r>
            <a:rPr lang="en-US" sz="2000" b="0" u="sng" kern="1200"/>
            <a:t> </a:t>
          </a:r>
          <a:r>
            <a:rPr lang="en-US" sz="2000" b="1" u="sng" kern="1200"/>
            <a:t>:</a:t>
          </a:r>
          <a:r>
            <a:rPr lang="en-US" sz="2000" b="0" u="sng" kern="1200"/>
            <a:t>  </a:t>
          </a:r>
          <a:r>
            <a:rPr lang="en-US" sz="2000" u="sng" kern="1200"/>
            <a:t> </a:t>
          </a:r>
          <a:r>
            <a:rPr lang="en-US" sz="2000" kern="1200"/>
            <a:t>                                 What affects the price of a house?</a:t>
          </a:r>
        </a:p>
      </dsp:txBody>
      <dsp:txXfrm>
        <a:off x="303311" y="2051373"/>
        <a:ext cx="4766327" cy="1453729"/>
      </dsp:txXfrm>
    </dsp:sp>
    <dsp:sp modelId="{31676C71-7377-4246-BDEC-2B8A7BDBD3DB}">
      <dsp:nvSpPr>
        <dsp:cNvPr id="0" name=""/>
        <dsp:cNvSpPr/>
      </dsp:nvSpPr>
      <dsp:spPr>
        <a:xfrm>
          <a:off x="6022904" y="1852"/>
          <a:ext cx="4766327" cy="14537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/>
            <a:t>Dependent Variable :       </a:t>
          </a:r>
          <a:r>
            <a:rPr lang="en-US" sz="2000" u="sng" kern="1200"/>
            <a:t>                                </a:t>
          </a:r>
          <a:r>
            <a:rPr lang="en-US" sz="2000" kern="1200"/>
            <a:t>The price of housing.</a:t>
          </a:r>
        </a:p>
      </dsp:txBody>
      <dsp:txXfrm>
        <a:off x="6022904" y="1852"/>
        <a:ext cx="4766327" cy="1453729"/>
      </dsp:txXfrm>
    </dsp:sp>
    <dsp:sp modelId="{5BC4EC75-6B03-3E4A-A719-0AF987AE8D5F}">
      <dsp:nvSpPr>
        <dsp:cNvPr id="0" name=""/>
        <dsp:cNvSpPr/>
      </dsp:nvSpPr>
      <dsp:spPr>
        <a:xfrm>
          <a:off x="6022904" y="2051373"/>
          <a:ext cx="4766327" cy="14537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/>
            <a:t>Independent Variables :            </a:t>
          </a:r>
          <a:r>
            <a:rPr lang="en-US" sz="2000" b="1" kern="1200"/>
            <a:t>                   </a:t>
          </a:r>
          <a:r>
            <a:rPr lang="en-US" sz="2000" kern="1200"/>
            <a:t>Area, Bedrooms, Bathrooms, Stories, Main Road, Guestroom, Basement, Hot Water Heating, Air Conditioning, Parking, Preferred Area, and Furnishing Status.</a:t>
          </a:r>
        </a:p>
      </dsp:txBody>
      <dsp:txXfrm>
        <a:off x="6022904" y="2051373"/>
        <a:ext cx="4766327" cy="1453729"/>
      </dsp:txXfrm>
    </dsp:sp>
    <dsp:sp modelId="{271BA322-172B-E148-9507-2DA29B8A239D}">
      <dsp:nvSpPr>
        <dsp:cNvPr id="0" name=""/>
        <dsp:cNvSpPr/>
      </dsp:nvSpPr>
      <dsp:spPr>
        <a:xfrm>
          <a:off x="6022904" y="4100894"/>
          <a:ext cx="4766327" cy="14537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u="sng" kern="1200"/>
            <a:t>Strategy :             </a:t>
          </a:r>
          <a:r>
            <a:rPr lang="en-US" sz="2000" b="1" kern="1200"/>
            <a:t>                                       </a:t>
          </a:r>
          <a:r>
            <a:rPr lang="en-US" sz="2000" kern="1200"/>
            <a:t>Develop a multi-variable regression model to estimate the price of a house.</a:t>
          </a:r>
        </a:p>
      </dsp:txBody>
      <dsp:txXfrm>
        <a:off x="6022904" y="4100894"/>
        <a:ext cx="4766327" cy="145372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986F05-5018-49F1-8751-C35D4DBFC6EF}">
      <dsp:nvSpPr>
        <dsp:cNvPr id="0" name=""/>
        <dsp:cNvSpPr/>
      </dsp:nvSpPr>
      <dsp:spPr>
        <a:xfrm>
          <a:off x="18334" y="-75629"/>
          <a:ext cx="11641211" cy="1240350"/>
        </a:xfrm>
        <a:prstGeom prst="rect">
          <a:avLst/>
        </a:prstGeom>
        <a:solidFill>
          <a:schemeClr val="dk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Selling Price = </a:t>
          </a:r>
          <a:r>
            <a:rPr lang="en-US" sz="2400" b="0" i="0" u="none" kern="1200"/>
            <a:t>-34756.35 + 251.65</a:t>
          </a:r>
          <a:r>
            <a:rPr lang="en-US" sz="2400" b="0" i="0" u="none" kern="1200">
              <a:solidFill>
                <a:srgbClr val="00B0F0"/>
              </a:solidFill>
            </a:rPr>
            <a:t>A</a:t>
          </a:r>
          <a:r>
            <a:rPr lang="en-US" sz="2400" b="0" i="0" u="none" kern="1200"/>
            <a:t> + 1047143.08</a:t>
          </a:r>
          <a:r>
            <a:rPr lang="en-US" sz="2400" b="0" i="0" u="none" kern="1200">
              <a:solidFill>
                <a:srgbClr val="00B0F0"/>
              </a:solidFill>
            </a:rPr>
            <a:t>B</a:t>
          </a:r>
          <a:r>
            <a:rPr lang="en-US" sz="2400" b="0" i="0" u="none" kern="1200"/>
            <a:t> + 497264.28</a:t>
          </a:r>
          <a:r>
            <a:rPr lang="en-US" sz="2400" b="0" i="0" u="none" kern="1200">
              <a:solidFill>
                <a:srgbClr val="00B0F0"/>
              </a:solidFill>
            </a:rPr>
            <a:t>C</a:t>
          </a:r>
          <a:r>
            <a:rPr lang="en-US" sz="2400" b="0" i="0" u="none" kern="1200"/>
            <a:t> + 436516.30</a:t>
          </a:r>
          <a:r>
            <a:rPr lang="en-US" sz="2400" b="0" i="0" u="none" kern="1200">
              <a:solidFill>
                <a:srgbClr val="00B0F0"/>
              </a:solidFill>
            </a:rPr>
            <a:t>D</a:t>
          </a:r>
          <a:r>
            <a:rPr lang="en-US" sz="2400" b="0" i="0" u="none" kern="1200"/>
            <a:t> + 312301.81</a:t>
          </a:r>
          <a:r>
            <a:rPr lang="en-US" sz="2400" b="0" i="0" u="none" kern="1200">
              <a:solidFill>
                <a:srgbClr val="00B0F0"/>
              </a:solidFill>
            </a:rPr>
            <a:t>E </a:t>
          </a:r>
          <a:r>
            <a:rPr lang="en-US" sz="2400" b="0" i="0" u="none" kern="1200"/>
            <a:t>+ 409602.22</a:t>
          </a:r>
          <a:r>
            <a:rPr lang="en-US" sz="2400" b="0" i="0" u="none" kern="1200">
              <a:solidFill>
                <a:srgbClr val="00B0F0"/>
              </a:solidFill>
            </a:rPr>
            <a:t>F </a:t>
          </a:r>
          <a:r>
            <a:rPr lang="en-US" sz="2400" b="0" i="0" u="none" kern="1200"/>
            <a:t>+ 906144.54</a:t>
          </a:r>
          <a:r>
            <a:rPr lang="en-US" sz="2400" b="0" i="0" u="none" kern="1200">
              <a:solidFill>
                <a:srgbClr val="00B0F0"/>
              </a:solidFill>
            </a:rPr>
            <a:t>G</a:t>
          </a:r>
          <a:r>
            <a:rPr lang="en-US" sz="2400" b="0" i="0" u="none" kern="1200"/>
            <a:t> + 878471.14</a:t>
          </a:r>
          <a:r>
            <a:rPr lang="en-US" sz="2400" b="0" i="0" u="none" kern="1200">
              <a:solidFill>
                <a:srgbClr val="00B0F0"/>
              </a:solidFill>
            </a:rPr>
            <a:t>H</a:t>
          </a:r>
          <a:r>
            <a:rPr lang="en-US" sz="2400" b="0" i="0" u="none" kern="1200"/>
            <a:t> + 306243.60</a:t>
          </a:r>
          <a:r>
            <a:rPr lang="en-US" sz="2400" b="0" i="0" u="none" kern="1200">
              <a:solidFill>
                <a:srgbClr val="00B0F0"/>
              </a:solidFill>
            </a:rPr>
            <a:t>I</a:t>
          </a:r>
          <a:r>
            <a:rPr lang="en-US" sz="2400" b="0" i="0" u="none" kern="1200"/>
            <a:t> + 662057.34</a:t>
          </a:r>
          <a:r>
            <a:rPr lang="en-US" sz="2400" b="0" i="0" u="none" kern="1200">
              <a:solidFill>
                <a:srgbClr val="00B0F0"/>
              </a:solidFill>
            </a:rPr>
            <a:t>J</a:t>
          </a:r>
          <a:endParaRPr lang="en-US" sz="2400" kern="1200">
            <a:solidFill>
              <a:srgbClr val="00B0F0"/>
            </a:solidFill>
          </a:endParaRPr>
        </a:p>
      </dsp:txBody>
      <dsp:txXfrm>
        <a:off x="18334" y="-75629"/>
        <a:ext cx="11641211" cy="1240350"/>
      </dsp:txXfrm>
    </dsp:sp>
    <dsp:sp modelId="{934FDC0A-119A-478C-88FA-69C1FCD5D1E5}">
      <dsp:nvSpPr>
        <dsp:cNvPr id="0" name=""/>
        <dsp:cNvSpPr/>
      </dsp:nvSpPr>
      <dsp:spPr>
        <a:xfrm>
          <a:off x="3540" y="1164720"/>
          <a:ext cx="1066304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Area</a:t>
          </a:r>
        </a:p>
      </dsp:txBody>
      <dsp:txXfrm>
        <a:off x="3540" y="1164720"/>
        <a:ext cx="1066304" cy="2604735"/>
      </dsp:txXfrm>
    </dsp:sp>
    <dsp:sp modelId="{DA0B77FD-C4F7-4D78-B36E-40476F1DD3F9}">
      <dsp:nvSpPr>
        <dsp:cNvPr id="0" name=""/>
        <dsp:cNvSpPr/>
      </dsp:nvSpPr>
      <dsp:spPr>
        <a:xfrm>
          <a:off x="1069844" y="1164720"/>
          <a:ext cx="1334991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Bathrooms</a:t>
          </a:r>
        </a:p>
      </dsp:txBody>
      <dsp:txXfrm>
        <a:off x="1069844" y="1164720"/>
        <a:ext cx="1334991" cy="2604735"/>
      </dsp:txXfrm>
    </dsp:sp>
    <dsp:sp modelId="{A2942CC6-60BD-4512-9992-B8932161B5CA}">
      <dsp:nvSpPr>
        <dsp:cNvPr id="0" name=""/>
        <dsp:cNvSpPr/>
      </dsp:nvSpPr>
      <dsp:spPr>
        <a:xfrm>
          <a:off x="2404836" y="1164720"/>
          <a:ext cx="1047759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Stories</a:t>
          </a:r>
        </a:p>
      </dsp:txBody>
      <dsp:txXfrm>
        <a:off x="2404836" y="1164720"/>
        <a:ext cx="1047759" cy="2604735"/>
      </dsp:txXfrm>
    </dsp:sp>
    <dsp:sp modelId="{7F07FA86-82FF-4FC4-94ED-0A20D38EF9CA}">
      <dsp:nvSpPr>
        <dsp:cNvPr id="0" name=""/>
        <dsp:cNvSpPr/>
      </dsp:nvSpPr>
      <dsp:spPr>
        <a:xfrm>
          <a:off x="3452595" y="1164720"/>
          <a:ext cx="1047759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D=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Main Road</a:t>
          </a:r>
        </a:p>
      </dsp:txBody>
      <dsp:txXfrm>
        <a:off x="3452595" y="1164720"/>
        <a:ext cx="1047759" cy="2604735"/>
      </dsp:txXfrm>
    </dsp:sp>
    <dsp:sp modelId="{EB463336-CBA4-4428-96CA-227152A5295A}">
      <dsp:nvSpPr>
        <dsp:cNvPr id="0" name=""/>
        <dsp:cNvSpPr/>
      </dsp:nvSpPr>
      <dsp:spPr>
        <a:xfrm>
          <a:off x="4500354" y="1164720"/>
          <a:ext cx="1047759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Guest Room</a:t>
          </a:r>
        </a:p>
      </dsp:txBody>
      <dsp:txXfrm>
        <a:off x="4500354" y="1164720"/>
        <a:ext cx="1047759" cy="2604735"/>
      </dsp:txXfrm>
    </dsp:sp>
    <dsp:sp modelId="{9DE197E7-D77E-4880-B579-7457536EAFA4}">
      <dsp:nvSpPr>
        <dsp:cNvPr id="0" name=""/>
        <dsp:cNvSpPr/>
      </dsp:nvSpPr>
      <dsp:spPr>
        <a:xfrm>
          <a:off x="5548113" y="1164720"/>
          <a:ext cx="1210486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F=</a:t>
          </a:r>
          <a:r>
            <a:rPr lang="en-US" sz="2000" kern="1200" baseline="0"/>
            <a:t>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baseline="0"/>
            <a:t>Basement</a:t>
          </a:r>
          <a:endParaRPr lang="en-US" sz="2000" kern="1200"/>
        </a:p>
      </dsp:txBody>
      <dsp:txXfrm>
        <a:off x="5548113" y="1164720"/>
        <a:ext cx="1210486" cy="2604735"/>
      </dsp:txXfrm>
    </dsp:sp>
    <dsp:sp modelId="{05B7F2C4-51CC-41DD-BCB3-CB14B6CE608F}">
      <dsp:nvSpPr>
        <dsp:cNvPr id="0" name=""/>
        <dsp:cNvSpPr/>
      </dsp:nvSpPr>
      <dsp:spPr>
        <a:xfrm>
          <a:off x="6758599" y="1164720"/>
          <a:ext cx="1047759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Water Heater</a:t>
          </a:r>
        </a:p>
      </dsp:txBody>
      <dsp:txXfrm>
        <a:off x="6758599" y="1164720"/>
        <a:ext cx="1047759" cy="2604735"/>
      </dsp:txXfrm>
    </dsp:sp>
    <dsp:sp modelId="{85DBFB57-D62A-4710-939B-E57FEC8069C6}">
      <dsp:nvSpPr>
        <dsp:cNvPr id="0" name=""/>
        <dsp:cNvSpPr/>
      </dsp:nvSpPr>
      <dsp:spPr>
        <a:xfrm>
          <a:off x="7806359" y="1164720"/>
          <a:ext cx="1548472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Air Conditioning</a:t>
          </a:r>
        </a:p>
      </dsp:txBody>
      <dsp:txXfrm>
        <a:off x="7806359" y="1164720"/>
        <a:ext cx="1548472" cy="2604735"/>
      </dsp:txXfrm>
    </dsp:sp>
    <dsp:sp modelId="{0166B0E2-53E7-4FEC-9FC8-06C44F4DBA5D}">
      <dsp:nvSpPr>
        <dsp:cNvPr id="0" name=""/>
        <dsp:cNvSpPr/>
      </dsp:nvSpPr>
      <dsp:spPr>
        <a:xfrm>
          <a:off x="9354831" y="1164720"/>
          <a:ext cx="1047759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I= Parking</a:t>
          </a:r>
        </a:p>
      </dsp:txBody>
      <dsp:txXfrm>
        <a:off x="9354831" y="1164720"/>
        <a:ext cx="1047759" cy="2604735"/>
      </dsp:txXfrm>
    </dsp:sp>
    <dsp:sp modelId="{9AAB588B-5682-4890-99A9-F5D98E361289}">
      <dsp:nvSpPr>
        <dsp:cNvPr id="0" name=""/>
        <dsp:cNvSpPr/>
      </dsp:nvSpPr>
      <dsp:spPr>
        <a:xfrm>
          <a:off x="10402590" y="1164720"/>
          <a:ext cx="1271748" cy="260473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J=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Preferable Area</a:t>
          </a:r>
        </a:p>
      </dsp:txBody>
      <dsp:txXfrm>
        <a:off x="10402590" y="1164720"/>
        <a:ext cx="1271748" cy="2604735"/>
      </dsp:txXfrm>
    </dsp:sp>
    <dsp:sp modelId="{668580BA-F98E-47C0-8497-2A711BCD0F19}">
      <dsp:nvSpPr>
        <dsp:cNvPr id="0" name=""/>
        <dsp:cNvSpPr/>
      </dsp:nvSpPr>
      <dsp:spPr>
        <a:xfrm flipV="1">
          <a:off x="0" y="3618196"/>
          <a:ext cx="11677880" cy="591934"/>
        </a:xfrm>
        <a:prstGeom prst="rect">
          <a:avLst/>
        </a:prstGeom>
        <a:solidFill>
          <a:schemeClr val="dk2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28228C-4F33-48A2-AF8B-66C71CB4A4E3}">
      <dsp:nvSpPr>
        <dsp:cNvPr id="0" name=""/>
        <dsp:cNvSpPr/>
      </dsp:nvSpPr>
      <dsp:spPr>
        <a:xfrm>
          <a:off x="0" y="849213"/>
          <a:ext cx="10515600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62F8CB-1D93-49DF-9AB7-40574EC84739}">
      <dsp:nvSpPr>
        <dsp:cNvPr id="0" name=""/>
        <dsp:cNvSpPr/>
      </dsp:nvSpPr>
      <dsp:spPr>
        <a:xfrm>
          <a:off x="525780" y="29874"/>
          <a:ext cx="9455028" cy="126213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In the beginning we started with 12 variables: area, bedrooms, bathrooms, stories, main road, guest room, basement, water heater, air conditioning, parking, preferable area and furnishing status.</a:t>
          </a:r>
        </a:p>
      </dsp:txBody>
      <dsp:txXfrm>
        <a:off x="587393" y="91487"/>
        <a:ext cx="9331802" cy="1138913"/>
      </dsp:txXfrm>
    </dsp:sp>
    <dsp:sp modelId="{63E4AE13-A9C9-4B0B-8B7E-45E745746A17}">
      <dsp:nvSpPr>
        <dsp:cNvPr id="0" name=""/>
        <dsp:cNvSpPr/>
      </dsp:nvSpPr>
      <dsp:spPr>
        <a:xfrm>
          <a:off x="0" y="2402490"/>
          <a:ext cx="10515600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F30728-486B-4E8F-8BE7-897169E3F615}">
      <dsp:nvSpPr>
        <dsp:cNvPr id="0" name=""/>
        <dsp:cNvSpPr/>
      </dsp:nvSpPr>
      <dsp:spPr>
        <a:xfrm>
          <a:off x="525780" y="1767213"/>
          <a:ext cx="7360920" cy="107807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Due to high p-values we took out 2 variables: bedrooms and furnishing status.</a:t>
          </a:r>
        </a:p>
      </dsp:txBody>
      <dsp:txXfrm>
        <a:off x="578407" y="1819840"/>
        <a:ext cx="7255666" cy="972822"/>
      </dsp:txXfrm>
    </dsp:sp>
    <dsp:sp modelId="{ADCEEA75-4E36-4B23-A9ED-6503E28283EE}">
      <dsp:nvSpPr>
        <dsp:cNvPr id="0" name=""/>
        <dsp:cNvSpPr/>
      </dsp:nvSpPr>
      <dsp:spPr>
        <a:xfrm>
          <a:off x="0" y="3998620"/>
          <a:ext cx="10515600" cy="7560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E9B855-896E-44EC-B0DA-4E7EA0C0A668}">
      <dsp:nvSpPr>
        <dsp:cNvPr id="0" name=""/>
        <dsp:cNvSpPr/>
      </dsp:nvSpPr>
      <dsp:spPr>
        <a:xfrm>
          <a:off x="525780" y="3320490"/>
          <a:ext cx="7360920" cy="11209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We ran a final regression model to identify the most and least significant variables.</a:t>
          </a:r>
        </a:p>
      </dsp:txBody>
      <dsp:txXfrm>
        <a:off x="580499" y="3375209"/>
        <a:ext cx="7251482" cy="10114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83C988-3966-4B0C-9062-CC659E42D526}">
      <dsp:nvSpPr>
        <dsp:cNvPr id="0" name=""/>
        <dsp:cNvSpPr/>
      </dsp:nvSpPr>
      <dsp:spPr>
        <a:xfrm>
          <a:off x="0" y="2959"/>
          <a:ext cx="10515600" cy="6729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Most Significant</a:t>
          </a:r>
        </a:p>
      </dsp:txBody>
      <dsp:txXfrm>
        <a:off x="32852" y="35811"/>
        <a:ext cx="10449896" cy="607279"/>
      </dsp:txXfrm>
    </dsp:sp>
    <dsp:sp modelId="{DA17E320-0F4C-4A1D-AEF6-EB7B3FAEFC2F}">
      <dsp:nvSpPr>
        <dsp:cNvPr id="0" name=""/>
        <dsp:cNvSpPr/>
      </dsp:nvSpPr>
      <dsp:spPr>
        <a:xfrm>
          <a:off x="0" y="675942"/>
          <a:ext cx="10515600" cy="13939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0640" rIns="227584" bIns="4064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Number of bathrooms is the most significant variable as it has the largest coefficient. The relationship between price and number of bathrooms is positive.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endParaRPr lang="en-US" sz="3200" kern="1200"/>
        </a:p>
      </dsp:txBody>
      <dsp:txXfrm>
        <a:off x="0" y="675942"/>
        <a:ext cx="10515600" cy="1393946"/>
      </dsp:txXfrm>
    </dsp:sp>
    <dsp:sp modelId="{C3D8F15B-1431-40F7-95F8-134505376ED6}">
      <dsp:nvSpPr>
        <dsp:cNvPr id="0" name=""/>
        <dsp:cNvSpPr/>
      </dsp:nvSpPr>
      <dsp:spPr>
        <a:xfrm>
          <a:off x="0" y="2112223"/>
          <a:ext cx="10515600" cy="67298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Least Significant</a:t>
          </a:r>
        </a:p>
      </dsp:txBody>
      <dsp:txXfrm>
        <a:off x="32852" y="2145075"/>
        <a:ext cx="10449896" cy="607279"/>
      </dsp:txXfrm>
    </dsp:sp>
    <dsp:sp modelId="{5DCBE739-F93D-4E61-AF97-8C9DF0689D1C}">
      <dsp:nvSpPr>
        <dsp:cNvPr id="0" name=""/>
        <dsp:cNvSpPr/>
      </dsp:nvSpPr>
      <dsp:spPr>
        <a:xfrm>
          <a:off x="0" y="2742872"/>
          <a:ext cx="10515600" cy="1605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0640" rIns="227584" bIns="4064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/>
            <a:t>Area is the least significant variable as it has the smallest coefficient. The relationship between price and area is positive.</a:t>
          </a:r>
        </a:p>
      </dsp:txBody>
      <dsp:txXfrm>
        <a:off x="0" y="2742872"/>
        <a:ext cx="10515600" cy="16055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8526DB-70C5-1741-8531-7DE5522FA308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DF920D-41BF-AB4F-8471-6D8E74F33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16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DF920D-41BF-AB4F-8471-6D8E74F339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307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DF920D-41BF-AB4F-8471-6D8E74F3394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091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DF920D-41BF-AB4F-8471-6D8E74F3394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2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DF920D-41BF-AB4F-8471-6D8E74F3394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82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2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371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47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634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27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93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098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5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35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54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E6A3C-0CB3-A54A-AF2A-76BF04BEA2DE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E65D9-4D7B-8341-BCD2-5E12CAA74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29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6.png"/><Relationship Id="rId4" Type="http://schemas.openxmlformats.org/officeDocument/2006/relationships/image" Target="../media/image3.jpeg"/><Relationship Id="rId9" Type="http://schemas.microsoft.com/office/2007/relationships/diagramDrawing" Target="../diagrams/drawing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10" Type="http://schemas.openxmlformats.org/officeDocument/2006/relationships/image" Target="../media/image16.png"/><Relationship Id="rId4" Type="http://schemas.openxmlformats.org/officeDocument/2006/relationships/image" Target="../media/image3.jpeg"/><Relationship Id="rId9" Type="http://schemas.microsoft.com/office/2007/relationships/diagramDrawing" Target="../diagrams/drawing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iowa-my.sharepoint.com/:x:/r/personal/sammayo_uiowa_edu/Documents/Housing.xlsx?d=w02c0a54b152f4653893335a617b07564&amp;csf=1&amp;web=1&amp;e=YKKOO7" TargetMode="External"/><Relationship Id="rId5" Type="http://schemas.openxmlformats.org/officeDocument/2006/relationships/hyperlink" Target="http://www.kaggle.com/datasets/yasserh/housing-prices-dataset" TargetMode="Externa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Data" Target="../diagrams/data2.xml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3.xml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12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3.jpe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16.png"/><Relationship Id="rId4" Type="http://schemas.openxmlformats.org/officeDocument/2006/relationships/image" Target="../media/image3.jpeg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w of houses with cars parked on the side of the street&#10;&#10;Description automatically generated">
            <a:extLst>
              <a:ext uri="{FF2B5EF4-FFF2-40B4-BE49-F238E27FC236}">
                <a16:creationId xmlns:a16="http://schemas.microsoft.com/office/drawing/2014/main" id="{5A0CB056-FBDF-266C-BDDA-DC898E3B5E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</a:blip>
          <a:srcRect l="1" t="15073" r="928" b="-1"/>
          <a:stretch/>
        </p:blipFill>
        <p:spPr>
          <a:xfrm>
            <a:off x="1" y="16339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4CFC41-B970-095D-7054-03A1E15C1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4130" y="1940620"/>
            <a:ext cx="9144000" cy="122752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en-US" sz="6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Housing Prices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D37028-5633-D8AC-86C1-D82F44F0F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7184" y="3689860"/>
            <a:ext cx="9817892" cy="584428"/>
          </a:xfrm>
          <a:effectLst>
            <a:outerShdw blurRad="50800" dist="50800" dir="5400000" algn="ctr" rotWithShape="0">
              <a:schemeClr val="bg1"/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By: Meghan O’Neill, Sam Mayo, Nikko Higgins, and Maddie Davidson</a:t>
            </a:r>
          </a:p>
        </p:txBody>
      </p:sp>
      <p:pic>
        <p:nvPicPr>
          <p:cNvPr id="18" name="Audio 17">
            <a:extLst>
              <a:ext uri="{FF2B5EF4-FFF2-40B4-BE49-F238E27FC236}">
                <a16:creationId xmlns:a16="http://schemas.microsoft.com/office/drawing/2014/main" id="{AB386A87-5211-4679-6812-A31DC1179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939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8933"/>
    </mc:Choice>
    <mc:Fallback>
      <p:transition spd="slow" advTm="89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0F8250-DD97-80D8-5C1F-DAE39CAB2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-5427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084122-CC16-8B80-8095-547639A1E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/>
              <a:t>Conclusion</a:t>
            </a:r>
            <a:endParaRPr lang="en-US" sz="5400" b="1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A0E2050-CC6E-E412-903D-73940538D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098628"/>
              </p:ext>
            </p:extLst>
          </p:nvPr>
        </p:nvGraphicFramePr>
        <p:xfrm>
          <a:off x="838200" y="1825624"/>
          <a:ext cx="10515600" cy="47844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B97D4ECE-BFA7-47E6-2871-51807064B2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69309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19"/>
    </mc:Choice>
    <mc:Fallback>
      <p:transition spd="slow" advTm="52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62B97E-32C5-31DF-0627-40788391AE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-5427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CB9953-F9A8-9BCC-BB44-632FD4D53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/>
              <a:t>Conclusion</a:t>
            </a:r>
            <a:r>
              <a:rPr lang="en-US" sz="5400" b="1"/>
              <a:t> Continued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1F9B011-6167-B1EA-872D-6F1E8957AD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545169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5C422DC0-551D-F6E0-604B-BC251D53E6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66840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51"/>
    </mc:Choice>
    <mc:Fallback>
      <p:transition spd="slow" advTm="44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F8C9A6-303C-A8DE-273C-6DA5417676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-5427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C8AEA5C-8EA0-0CDF-C3EB-C94504286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/>
              <a:t>Citations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3EE79-5FE8-99C2-F3F3-CA7C0D392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ffectLst/>
              </a:rPr>
              <a:t>H, M Yasser. “Housing Prices Dataset.” </a:t>
            </a:r>
            <a:r>
              <a:rPr lang="en-US" i="1">
                <a:effectLst/>
              </a:rPr>
              <a:t>Kaggle</a:t>
            </a:r>
            <a:r>
              <a:rPr lang="en-US">
                <a:effectLst/>
              </a:rPr>
              <a:t>, 12 Jan. 2022,</a:t>
            </a:r>
          </a:p>
          <a:p>
            <a:pPr marL="457200" lvl="1" indent="0">
              <a:buNone/>
            </a:pPr>
            <a:r>
              <a:rPr lang="en-US">
                <a:effectLst/>
                <a:hlinkClick r:id="rId5"/>
              </a:rPr>
              <a:t>www.kaggle.com/datasets/yasserh/housing-prices-dataset</a:t>
            </a:r>
            <a:r>
              <a:rPr lang="en-US">
                <a:effectLst/>
              </a:rPr>
              <a:t>.</a:t>
            </a:r>
          </a:p>
          <a:p>
            <a:pPr marL="0" indent="0">
              <a:buNone/>
            </a:pPr>
            <a:r>
              <a:rPr lang="en-US">
                <a:effectLst/>
              </a:rPr>
              <a:t> </a:t>
            </a:r>
          </a:p>
          <a:p>
            <a:r>
              <a:rPr lang="en-US"/>
              <a:t>Data Set</a:t>
            </a:r>
            <a:endParaRPr lang="en-US">
              <a:hlinkClick r:id="rId6"/>
            </a:endParaRPr>
          </a:p>
          <a:p>
            <a:pPr marL="457200" lvl="1" indent="0">
              <a:buNone/>
            </a:pPr>
            <a:r>
              <a:rPr lang="en-US">
                <a:hlinkClick r:id="rId6"/>
              </a:rPr>
              <a:t>https://iowa-my.sharepoint.com/:x:/r/personal/sammayo_uiowa_edu/Documents/Housing.xlsx?d=w02c0a54b152f4653893335a617b07564&amp;csf=1&amp;web=1&amp;e=YKKOO7</a:t>
            </a:r>
            <a:r>
              <a:rPr lang="en-US"/>
              <a:t>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41F762DA-3A23-9628-EADE-94F6BABEF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86211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78"/>
    </mc:Choice>
    <mc:Fallback>
      <p:transition spd="slow" advTm="8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7874F5-D8CF-1618-A29C-16CEA4EE67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089CE79-F4BE-D79C-174A-CD8DF30F6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/>
              <a:t>Executive 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E1D61E6-EB0F-35D8-778A-6F33B08A2D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156657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1" name="Audio 20">
            <a:extLst>
              <a:ext uri="{FF2B5EF4-FFF2-40B4-BE49-F238E27FC236}">
                <a16:creationId xmlns:a16="http://schemas.microsoft.com/office/drawing/2014/main" id="{1473765B-37AD-7FFB-C236-CBF6660F53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60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329"/>
    </mc:Choice>
    <mc:Fallback>
      <p:transition spd="slow" advTm="77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EBF5FC-4423-7224-C769-DDCF9C8DA2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A8AE7B3-C8EF-282A-79D8-320F09FBCC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73273"/>
              </p:ext>
            </p:extLst>
          </p:nvPr>
        </p:nvGraphicFramePr>
        <p:xfrm>
          <a:off x="261257" y="620486"/>
          <a:ext cx="11092543" cy="55564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23" name="Audio 22">
            <a:extLst>
              <a:ext uri="{FF2B5EF4-FFF2-40B4-BE49-F238E27FC236}">
                <a16:creationId xmlns:a16="http://schemas.microsoft.com/office/drawing/2014/main" id="{5106C7AC-2AE8-D3E4-48D6-8B73A33EF3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32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46"/>
    </mc:Choice>
    <mc:Fallback>
      <p:transition spd="slow" advTm="34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C0267-2DE4-C2D8-5818-461A892FA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955" y="576942"/>
            <a:ext cx="4401528" cy="1330839"/>
          </a:xfrm>
        </p:spPr>
        <p:txBody>
          <a:bodyPr>
            <a:noAutofit/>
          </a:bodyPr>
          <a:lstStyle/>
          <a:p>
            <a:r>
              <a:rPr lang="en-US" sz="4800" b="1"/>
              <a:t>Methodology:</a:t>
            </a:r>
            <a:br>
              <a:rPr lang="en-US" sz="4800" b="1"/>
            </a:br>
            <a:r>
              <a:rPr lang="en-US" sz="4800" b="1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F1346-805B-7E92-CF11-B26863573D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9836" y="2484723"/>
            <a:ext cx="3239733" cy="3908586"/>
          </a:xfrm>
        </p:spPr>
        <p:txBody>
          <a:bodyPr>
            <a:normAutofit/>
          </a:bodyPr>
          <a:lstStyle/>
          <a:p>
            <a:r>
              <a:rPr lang="en-US" sz="2000"/>
              <a:t>Data preparation</a:t>
            </a:r>
          </a:p>
          <a:p>
            <a:pPr lvl="1"/>
            <a:r>
              <a:rPr lang="en-US" sz="2000"/>
              <a:t>Downloaded excel file</a:t>
            </a:r>
          </a:p>
          <a:p>
            <a:pPr lvl="1"/>
            <a:r>
              <a:rPr lang="en-US" sz="2000"/>
              <a:t>Changed yes/no to 1/0</a:t>
            </a:r>
          </a:p>
          <a:p>
            <a:r>
              <a:rPr lang="en-US" sz="2000"/>
              <a:t>Cleaned up the data</a:t>
            </a:r>
          </a:p>
          <a:p>
            <a:pPr lvl="1"/>
            <a:r>
              <a:rPr lang="en-US" sz="2000"/>
              <a:t>Removed the yes/no columns to make the regressions possible</a:t>
            </a:r>
          </a:p>
          <a:p>
            <a:pPr marL="457200" lvl="1" indent="0">
              <a:buNone/>
            </a:pPr>
            <a:endParaRPr lang="en-US" sz="2000"/>
          </a:p>
          <a:p>
            <a:pPr marL="457200" lvl="1" indent="0">
              <a:buNone/>
            </a:pPr>
            <a:endParaRPr lang="en-US" sz="2000"/>
          </a:p>
          <a:p>
            <a:pPr lvl="1"/>
            <a:endParaRPr lang="en-US" sz="2000"/>
          </a:p>
        </p:txBody>
      </p:sp>
      <p:pic>
        <p:nvPicPr>
          <p:cNvPr id="5" name="Picture 4" descr="A table of numbers and letters&#10;&#10;Description automatically generated">
            <a:extLst>
              <a:ext uri="{FF2B5EF4-FFF2-40B4-BE49-F238E27FC236}">
                <a16:creationId xmlns:a16="http://schemas.microsoft.com/office/drawing/2014/main" id="{26123B67-4527-3609-7BA5-8685E0163C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728" y="786281"/>
            <a:ext cx="6583789" cy="5316407"/>
          </a:xfrm>
          <a:prstGeom prst="rect">
            <a:avLst/>
          </a:prstGeom>
        </p:spPr>
      </p:pic>
      <p:pic>
        <p:nvPicPr>
          <p:cNvPr id="34" name="Audio 33">
            <a:extLst>
              <a:ext uri="{FF2B5EF4-FFF2-40B4-BE49-F238E27FC236}">
                <a16:creationId xmlns:a16="http://schemas.microsoft.com/office/drawing/2014/main" id="{4B370E65-6884-B503-79F2-B9CC5F32B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18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78"/>
    </mc:Choice>
    <mc:Fallback>
      <p:transition spd="slow" advTm="34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CC0267-2DE4-C2D8-5818-461A892FA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Methodology: Multicollinearity</a:t>
            </a:r>
          </a:p>
        </p:txBody>
      </p:sp>
      <p:pic>
        <p:nvPicPr>
          <p:cNvPr id="7" name="Content Placeholder 6" descr="A screenshot of a spreadsheet&#10;&#10;Description automatically generated">
            <a:extLst>
              <a:ext uri="{FF2B5EF4-FFF2-40B4-BE49-F238E27FC236}">
                <a16:creationId xmlns:a16="http://schemas.microsoft.com/office/drawing/2014/main" id="{55B4F992-95B8-320F-AA4F-EC5311FC3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2796738"/>
            <a:ext cx="10515600" cy="2409111"/>
          </a:xfrm>
        </p:spPr>
      </p:pic>
      <p:pic>
        <p:nvPicPr>
          <p:cNvPr id="3" name="Audio Recording May 2, 2024 at 2:23:58 PM">
            <a:hlinkClick r:id="" action="ppaction://media"/>
            <a:extLst>
              <a:ext uri="{FF2B5EF4-FFF2-40B4-BE49-F238E27FC236}">
                <a16:creationId xmlns:a16="http://schemas.microsoft.com/office/drawing/2014/main" id="{AA5E9E80-5A72-40FE-8CB9-48B3BB9DCB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9051" y="595718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74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A1A2F3-71C2-A2D8-4266-297C1B49D6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-5427" y="10"/>
            <a:ext cx="12191980" cy="6857990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7163A12-CB04-054A-0A32-26DD04F12E32}"/>
              </a:ext>
            </a:extLst>
          </p:cNvPr>
          <p:cNvSpPr/>
          <p:nvPr/>
        </p:nvSpPr>
        <p:spPr>
          <a:xfrm>
            <a:off x="783771" y="1574128"/>
            <a:ext cx="10624457" cy="1461360"/>
          </a:xfrm>
          <a:prstGeom prst="round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C6EF28-CF28-CA1A-1806-0AFC6DFA3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/>
              <a:t>Methodology: Removing High P-Values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11106-E45B-264D-99B7-CDB7EBD69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391" y="1691922"/>
            <a:ext cx="11473543" cy="4351338"/>
          </a:xfrm>
        </p:spPr>
        <p:txBody>
          <a:bodyPr>
            <a:norm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>
                <a:solidFill>
                  <a:schemeClr val="bg1"/>
                </a:solidFill>
              </a:rPr>
              <a:t>We removed the variables that had a greater p-value than alpha of 0.05:</a:t>
            </a:r>
          </a:p>
          <a:p>
            <a:pPr algn="ctr">
              <a:spcBef>
                <a:spcPts val="0"/>
              </a:spcBef>
            </a:pPr>
            <a:r>
              <a:rPr lang="en-US">
                <a:solidFill>
                  <a:schemeClr val="bg1"/>
                </a:solidFill>
              </a:rPr>
              <a:t>Bedrooms</a:t>
            </a:r>
          </a:p>
          <a:p>
            <a:pPr algn="ctr">
              <a:spcBef>
                <a:spcPts val="0"/>
              </a:spcBef>
            </a:pPr>
            <a:r>
              <a:rPr lang="en-US">
                <a:solidFill>
                  <a:schemeClr val="bg1"/>
                </a:solidFill>
              </a:rPr>
              <a:t>Furnishing status</a:t>
            </a:r>
          </a:p>
          <a:p>
            <a:pPr algn="ctr"/>
            <a:endParaRPr lang="en-US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121976-C429-E546-9BED-F83E04D949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434" y="3182031"/>
            <a:ext cx="5864325" cy="29790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41E667-F134-FF9C-F162-ABAE7093184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55"/>
          <a:stretch/>
        </p:blipFill>
        <p:spPr>
          <a:xfrm>
            <a:off x="6335481" y="3182031"/>
            <a:ext cx="5562886" cy="29790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Audio Recording May 2, 2024 at 2:27:51 PM">
            <a:hlinkClick r:id="" action="ppaction://media"/>
            <a:extLst>
              <a:ext uri="{FF2B5EF4-FFF2-40B4-BE49-F238E27FC236}">
                <a16:creationId xmlns:a16="http://schemas.microsoft.com/office/drawing/2014/main" id="{8C2432E7-4270-BDDC-C8ED-98F5D702FB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3227" y="598533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46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62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B182B0-1190-2C71-2BD5-965374948B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-5427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A508F3-6B5E-5946-CBD7-ED3F895B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Final </a:t>
            </a:r>
            <a:r>
              <a:rPr lang="en-US" sz="4800" b="1"/>
              <a:t>Regression</a:t>
            </a:r>
            <a:endParaRPr lang="en-US" b="1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B0AAD8-B9AA-9C23-A065-AE657DD31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571"/>
          <a:stretch/>
        </p:blipFill>
        <p:spPr>
          <a:xfrm>
            <a:off x="1224643" y="1452132"/>
            <a:ext cx="9742714" cy="5289386"/>
          </a:xfrm>
          <a:ln>
            <a:solidFill>
              <a:schemeClr val="tx1"/>
            </a:solidFill>
          </a:ln>
        </p:spPr>
      </p:pic>
      <p:pic>
        <p:nvPicPr>
          <p:cNvPr id="17" name="Audio 16">
            <a:extLst>
              <a:ext uri="{FF2B5EF4-FFF2-40B4-BE49-F238E27FC236}">
                <a16:creationId xmlns:a16="http://schemas.microsoft.com/office/drawing/2014/main" id="{E85F390C-0540-316E-BF86-75A86B3321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811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44"/>
    </mc:Choice>
    <mc:Fallback>
      <p:transition spd="slow" advTm="24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1D8C37-DC8C-F737-D6FD-4F4B5EE433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D39A57-4D94-BC76-58EC-B413B6031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/>
              <a:t>Methodology</a:t>
            </a:r>
            <a:r>
              <a:rPr lang="en-US" b="1"/>
              <a:t>: Residual Plots</a:t>
            </a:r>
          </a:p>
        </p:txBody>
      </p:sp>
      <p:pic>
        <p:nvPicPr>
          <p:cNvPr id="7" name="Content Placeholder 6" descr="A diagram of a plot&#10;&#10;Description automatically generated">
            <a:extLst>
              <a:ext uri="{FF2B5EF4-FFF2-40B4-BE49-F238E27FC236}">
                <a16:creationId xmlns:a16="http://schemas.microsoft.com/office/drawing/2014/main" id="{9B530C81-D38B-2548-F4F6-D5C535CD70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432867" y="1586033"/>
            <a:ext cx="3378200" cy="1447800"/>
          </a:xfrm>
        </p:spPr>
      </p:pic>
      <p:pic>
        <p:nvPicPr>
          <p:cNvPr id="11" name="Picture 10" descr="A graph of blue squares&#10;&#10;Description automatically generated">
            <a:extLst>
              <a:ext uri="{FF2B5EF4-FFF2-40B4-BE49-F238E27FC236}">
                <a16:creationId xmlns:a16="http://schemas.microsoft.com/office/drawing/2014/main" id="{C75F2DA2-5FA4-AE2B-9A7E-0A817EDC4A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6400" y="1624133"/>
            <a:ext cx="3365500" cy="1409700"/>
          </a:xfrm>
          <a:prstGeom prst="rect">
            <a:avLst/>
          </a:prstGeom>
        </p:spPr>
      </p:pic>
      <p:pic>
        <p:nvPicPr>
          <p:cNvPr id="13" name="Picture 12" descr="A graph of a story&#10;&#10;Description automatically generated with medium confidence">
            <a:extLst>
              <a:ext uri="{FF2B5EF4-FFF2-40B4-BE49-F238E27FC236}">
                <a16:creationId xmlns:a16="http://schemas.microsoft.com/office/drawing/2014/main" id="{D3419D40-594A-DF8E-BE1E-8DE59306D1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2867" y="3412060"/>
            <a:ext cx="3378200" cy="1388022"/>
          </a:xfrm>
          <a:prstGeom prst="rect">
            <a:avLst/>
          </a:prstGeom>
        </p:spPr>
      </p:pic>
      <p:pic>
        <p:nvPicPr>
          <p:cNvPr id="15" name="Picture 14" descr="A graph of a number of blue squares&#10;&#10;Description automatically generated with medium confidence">
            <a:extLst>
              <a:ext uri="{FF2B5EF4-FFF2-40B4-BE49-F238E27FC236}">
                <a16:creationId xmlns:a16="http://schemas.microsoft.com/office/drawing/2014/main" id="{65BEE11B-17B0-716E-4E18-14897F0270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92560" y="3595689"/>
            <a:ext cx="3613179" cy="1204393"/>
          </a:xfrm>
          <a:prstGeom prst="rect">
            <a:avLst/>
          </a:prstGeom>
        </p:spPr>
      </p:pic>
      <p:pic>
        <p:nvPicPr>
          <p:cNvPr id="17" name="Picture 16" descr="A graph of blue squares&#10;&#10;Description automatically generated">
            <a:extLst>
              <a:ext uri="{FF2B5EF4-FFF2-40B4-BE49-F238E27FC236}">
                <a16:creationId xmlns:a16="http://schemas.microsoft.com/office/drawing/2014/main" id="{ADD86887-9266-C22E-83D8-97ED4981E37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34560" y="1442789"/>
            <a:ext cx="3881044" cy="1591044"/>
          </a:xfrm>
          <a:prstGeom prst="rect">
            <a:avLst/>
          </a:prstGeom>
        </p:spPr>
      </p:pic>
      <p:pic>
        <p:nvPicPr>
          <p:cNvPr id="19" name="Picture 18" descr="A graph of a basement residual plot&#10;&#10;Description automatically generated">
            <a:extLst>
              <a:ext uri="{FF2B5EF4-FFF2-40B4-BE49-F238E27FC236}">
                <a16:creationId xmlns:a16="http://schemas.microsoft.com/office/drawing/2014/main" id="{81506B80-3E03-CEA2-EF62-8AF4A00BDDC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68799" y="5194041"/>
            <a:ext cx="3060700" cy="1270000"/>
          </a:xfrm>
          <a:prstGeom prst="rect">
            <a:avLst/>
          </a:prstGeom>
        </p:spPr>
      </p:pic>
      <p:pic>
        <p:nvPicPr>
          <p:cNvPr id="21" name="Picture 20" descr="A graph of water heater residual heat&#10;&#10;Description automatically generated">
            <a:extLst>
              <a:ext uri="{FF2B5EF4-FFF2-40B4-BE49-F238E27FC236}">
                <a16:creationId xmlns:a16="http://schemas.microsoft.com/office/drawing/2014/main" id="{D19A5371-2890-3971-1762-9A10194507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51082" y="3530082"/>
            <a:ext cx="3048000" cy="1270000"/>
          </a:xfrm>
          <a:prstGeom prst="rect">
            <a:avLst/>
          </a:prstGeom>
        </p:spPr>
      </p:pic>
      <p:pic>
        <p:nvPicPr>
          <p:cNvPr id="60" name="Audio 59">
            <a:extLst>
              <a:ext uri="{FF2B5EF4-FFF2-40B4-BE49-F238E27FC236}">
                <a16:creationId xmlns:a16="http://schemas.microsoft.com/office/drawing/2014/main" id="{B0BFEBCF-E8B2-9712-1AED-A8456485C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19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65"/>
    </mc:Choice>
    <mc:Fallback>
      <p:transition spd="slow" advTm="29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07BD3C-7781-D20A-D2DB-A6D7F6BC64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4EEE49-5454-3DA1-9207-037D02FAF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/>
              <a:t>Parsimonious</a:t>
            </a:r>
            <a:r>
              <a:rPr lang="en-US" sz="5400" b="1"/>
              <a:t> </a:t>
            </a:r>
            <a:r>
              <a:rPr lang="en-US" sz="4800" b="1"/>
              <a:t>Model</a:t>
            </a:r>
            <a:endParaRPr lang="en-US" sz="5400" b="1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B4FD4A8-08F4-1A5E-D5A8-F1206EC487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3011209"/>
              </p:ext>
            </p:extLst>
          </p:nvPr>
        </p:nvGraphicFramePr>
        <p:xfrm>
          <a:off x="257060" y="2079013"/>
          <a:ext cx="11677880" cy="41345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410FCD2-5123-B5D3-3A0E-25857B7583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46222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71"/>
    </mc:Choice>
    <mc:Fallback>
      <p:transition spd="slow" advTm="48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Widescreen</PresentationFormat>
  <Slides>12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2013 - 2022 Theme</vt:lpstr>
      <vt:lpstr>Housing Prices </vt:lpstr>
      <vt:lpstr>Executive Summary</vt:lpstr>
      <vt:lpstr>PowerPoint Presentation</vt:lpstr>
      <vt:lpstr>Methodology: Data Preparation</vt:lpstr>
      <vt:lpstr>Methodology: Multicollinearity</vt:lpstr>
      <vt:lpstr>Methodology: Removing High P-Values</vt:lpstr>
      <vt:lpstr>Final Regression</vt:lpstr>
      <vt:lpstr>Methodology: Residual Plots</vt:lpstr>
      <vt:lpstr>Parsimonious Model</vt:lpstr>
      <vt:lpstr>Conclusion</vt:lpstr>
      <vt:lpstr>Conclusion Continued</vt:lpstr>
      <vt:lpstr>Citations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Data</dc:title>
  <dc:creator>Mayo, Samuel C</dc:creator>
  <cp:revision>1</cp:revision>
  <dcterms:created xsi:type="dcterms:W3CDTF">2024-04-24T17:27:26Z</dcterms:created>
  <dcterms:modified xsi:type="dcterms:W3CDTF">2024-05-03T16:01:15Z</dcterms:modified>
</cp:coreProperties>
</file>

<file path=docProps/thumbnail.jpeg>
</file>